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56" r:id="rId5"/>
    <p:sldId id="257" r:id="rId6"/>
    <p:sldId id="265" r:id="rId7"/>
    <p:sldId id="261" r:id="rId8"/>
    <p:sldId id="262" r:id="rId9"/>
    <p:sldId id="263" r:id="rId10"/>
    <p:sldId id="264" r:id="rId11"/>
    <p:sldId id="266" r:id="rId12"/>
    <p:sldId id="260" r:id="rId13"/>
    <p:sldId id="267" r:id="rId14"/>
    <p:sldId id="268" r:id="rId15"/>
    <p:sldId id="270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29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43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2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3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97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62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60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43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30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3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673F-DC0E-457C-94E8-BA1CDD6DE4A5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8787-632B-4568-A6AA-CF2E560D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3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421" y="2673626"/>
            <a:ext cx="7414622" cy="144054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стране  под  названием  «Детство»</a:t>
            </a: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6585" y="662610"/>
            <a:ext cx="7336352" cy="168398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ab3844d1bf284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671185" y="5462451"/>
            <a:ext cx="4953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9346" y="1706211"/>
            <a:ext cx="4390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(младшая группа)</a:t>
            </a:r>
            <a:endParaRPr lang="ru-RU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278" y="4608695"/>
            <a:ext cx="28879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аткевич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7100" y="859065"/>
            <a:ext cx="3445873" cy="256993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441"/>
              </a:avLst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Игровые площадки.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Есть на территории</a:t>
            </a:r>
            <a:b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Хорошие площадки:</a:t>
            </a:r>
            <a:b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только в дни погожие</a:t>
            </a:r>
            <a:b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Гуляют там ребятки.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для презентации\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723" y="365759"/>
            <a:ext cx="3176998" cy="29326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ля презентации\hbfd-400x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6145">
            <a:off x="6453051" y="2792185"/>
            <a:ext cx="3095625" cy="27146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ля презентации\z-1368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681" y="496387"/>
            <a:ext cx="2867228" cy="24935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для презентации\detsad-313025-1443883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387" y="3180064"/>
            <a:ext cx="3394331" cy="21281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074" y="3085419"/>
            <a:ext cx="1882923" cy="23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76" y="877571"/>
            <a:ext cx="1728049" cy="2126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2136" y="749835"/>
            <a:ext cx="2922719" cy="26978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2024" y="539161"/>
            <a:ext cx="3378882" cy="23392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038" y="2654974"/>
            <a:ext cx="1852433" cy="30398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129" y="2878387"/>
            <a:ext cx="2585397" cy="23788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452" y="3429001"/>
            <a:ext cx="1830671" cy="18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3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003" y="604262"/>
            <a:ext cx="2807993" cy="24969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23" y="2612580"/>
            <a:ext cx="3166737" cy="21923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816"/>
          <a:stretch/>
        </p:blipFill>
        <p:spPr>
          <a:xfrm>
            <a:off x="506076" y="578844"/>
            <a:ext cx="3116634" cy="23355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782" y="2733928"/>
            <a:ext cx="2598859" cy="23989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2606" y="2739285"/>
            <a:ext cx="3062297" cy="25149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690"/>
          <a:stretch/>
        </p:blipFill>
        <p:spPr>
          <a:xfrm>
            <a:off x="6103612" y="707627"/>
            <a:ext cx="3155235" cy="23681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4527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1377" y="688936"/>
            <a:ext cx="3674698" cy="25417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35"/>
          <a:stretch/>
        </p:blipFill>
        <p:spPr>
          <a:xfrm>
            <a:off x="2864386" y="698550"/>
            <a:ext cx="3126255" cy="25225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59" y="677886"/>
            <a:ext cx="2755129" cy="25431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192" y="3108777"/>
            <a:ext cx="2416082" cy="22368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898" y="2986980"/>
            <a:ext cx="2509918" cy="24663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2876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2050" name="Picture 2" descr="H:\для презентации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0750">
            <a:off x="809561" y="3606281"/>
            <a:ext cx="3282512" cy="30261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для презентации\фото-выст-чудесные-превращ-овощей-окт-2015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83" y="630146"/>
            <a:ext cx="3435408" cy="31711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для презентации\tb_p000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478" y="630147"/>
            <a:ext cx="3646351" cy="33658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для презентации\images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482" y="408077"/>
            <a:ext cx="2444033" cy="40313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для презентации\orig_445c1c30b1b208956e993b1cef5fd0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082" y="3712115"/>
            <a:ext cx="2708671" cy="25003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7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349"/>
            <a:ext cx="2210948" cy="2721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8345" y="0"/>
            <a:ext cx="1897656" cy="23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7612" y="268193"/>
            <a:ext cx="4784953" cy="16768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9372"/>
              </a:avLst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9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8168" y="1530628"/>
            <a:ext cx="84838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00CC"/>
                </a:solidFill>
                <a:latin typeface="Times New Roman"/>
                <a:ea typeface="Calibri"/>
              </a:rPr>
              <a:t>День открытых дверей</a:t>
            </a:r>
            <a:r>
              <a:rPr lang="ru-RU" sz="2800" b="1" dirty="0">
                <a:solidFill>
                  <a:srgbClr val="0000CC"/>
                </a:solidFill>
                <a:latin typeface="Times New Roman"/>
                <a:ea typeface="Calibri"/>
              </a:rPr>
              <a:t> в детском саду </a:t>
            </a:r>
            <a:r>
              <a:rPr lang="ru-RU" sz="2800" b="1" dirty="0" smtClean="0">
                <a:solidFill>
                  <a:srgbClr val="0000CC"/>
                </a:solidFill>
                <a:latin typeface="Times New Roman"/>
                <a:ea typeface="Calibri"/>
              </a:rPr>
              <a:t>– актуальная форма работы </a:t>
            </a:r>
            <a:r>
              <a:rPr lang="ru-RU" sz="2800" b="1" dirty="0">
                <a:solidFill>
                  <a:srgbClr val="0000CC"/>
                </a:solidFill>
                <a:latin typeface="Times New Roman"/>
                <a:ea typeface="Calibri"/>
              </a:rPr>
              <a:t>с родителями, </a:t>
            </a:r>
            <a:r>
              <a:rPr lang="ru-RU" sz="2800" b="1" dirty="0" smtClean="0">
                <a:solidFill>
                  <a:srgbClr val="0000CC"/>
                </a:solidFill>
                <a:latin typeface="Times New Roman"/>
                <a:ea typeface="Calibri"/>
              </a:rPr>
              <a:t>так как </a:t>
            </a:r>
            <a:r>
              <a:rPr lang="ru-RU" sz="2800" b="1" dirty="0">
                <a:solidFill>
                  <a:srgbClr val="0000CC"/>
                </a:solidFill>
                <a:latin typeface="Times New Roman"/>
                <a:ea typeface="Calibri"/>
              </a:rPr>
              <a:t>предоставляет им возможность познакомиться с ДОУ, его традициями, правилами, задачами </a:t>
            </a:r>
            <a:r>
              <a:rPr lang="ru-RU" sz="2800" b="1" dirty="0" err="1">
                <a:solidFill>
                  <a:srgbClr val="0000CC"/>
                </a:solidFill>
                <a:latin typeface="Times New Roman"/>
                <a:ea typeface="Calibri"/>
              </a:rPr>
              <a:t>воспитательно</a:t>
            </a:r>
            <a:r>
              <a:rPr lang="ru-RU" sz="2800" b="1" dirty="0">
                <a:solidFill>
                  <a:srgbClr val="0000CC"/>
                </a:solidFill>
                <a:latin typeface="Times New Roman"/>
                <a:ea typeface="Calibri"/>
              </a:rPr>
              <a:t>-образовательного процесса и установить доверительные отношения между родителями и педагогами.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7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65972" y="1178806"/>
            <a:ext cx="5334918" cy="466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 Родители!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садик не хотите ли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Зайти осенним днем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разузнать о том,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дети в нем живут,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Танцуют и поют, 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что они играют,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буквы знают?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приглашаем в среду,</a:t>
            </a:r>
            <a:b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утра и до обеда.</a:t>
            </a:r>
            <a:r>
              <a:rPr lang="ru-RU" sz="20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Педколлектив</a:t>
            </a:r>
            <a:r>
              <a:rPr lang="ru-RU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детвора.</a:t>
            </a:r>
            <a:endParaRPr lang="ru-RU" sz="14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135" y="1366092"/>
            <a:ext cx="1324078" cy="1333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6574" y="3201581"/>
            <a:ext cx="1206420" cy="1370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945" y="3075375"/>
            <a:ext cx="1539324" cy="1894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6514" y="2032611"/>
            <a:ext cx="844431" cy="1042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784" y="2264029"/>
            <a:ext cx="1416204" cy="16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3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289" y="694609"/>
            <a:ext cx="7535635" cy="4742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доверительных отношений между родителями и воспитателями, определение задач совместного воспитания детей и их реализация.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0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/>
                <a:ea typeface="Times New Roman"/>
              </a:rPr>
              <a:t>Предоставить родителям информацию о деятельности дошкольного образовательного учреждения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родителей о подготовке ребенка к пребыванию в дошкольном образовательном учреждении. </a:t>
            </a:r>
            <a:endParaRPr lang="ru-RU" sz="2000" dirty="0" smtClean="0">
              <a:ln>
                <a:solidFill>
                  <a:srgbClr val="7030A0"/>
                </a:solidFill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организации просветительской работы.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благоприятную атмосферу взаимопонимания, доверия между воспитателями и родителями детей.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Вовлечь родителей в творческую, совместную с детьми деятельность, и др.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2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4773" y="827992"/>
            <a:ext cx="8200321" cy="40010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      Подготовка Дня открытых дверей:</a:t>
            </a: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Сообщение родителям на сайте детского сада и через объявление о дате проведения.</a:t>
            </a:r>
            <a:b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•Разработка плана подготовки и проведения мероприятия.</a:t>
            </a:r>
            <a:b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•Специалисты и педагоги ДОУ готовят консультации, мероприятия по теме встречи.</a:t>
            </a:r>
          </a:p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выставок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буклетов, детских рисунков и поделок, фотографий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•Экскурсия по группам детского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моментов – подготовка и прием пищи воспитанниками детского сада (завтрак, обед, уплотненный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полдник.</a:t>
            </a:r>
          </a:p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•Памятки и буклеты для родителей.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4121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7042685"/>
              </p:ext>
            </p:extLst>
          </p:nvPr>
        </p:nvGraphicFramePr>
        <p:xfrm>
          <a:off x="1838739" y="675863"/>
          <a:ext cx="6728792" cy="50564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51740"/>
                <a:gridCol w="1477052"/>
              </a:tblGrid>
              <a:tr h="966464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28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/>
                </a:tc>
              </a:tr>
              <a:tr h="37411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Встреча гостей.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8:00-8:30</a:t>
                      </a:r>
                      <a:endParaRPr lang="ru-RU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</a:tr>
              <a:tr h="654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Ознакомление родителей с программой Дня открытых дверей.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8:40-8:55</a:t>
                      </a:r>
                      <a:endParaRPr lang="ru-RU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</a:tr>
              <a:tr h="374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Приветственное слово заведующей.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9:00-9:20</a:t>
                      </a:r>
                      <a:endParaRPr lang="ru-RU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</a:tr>
              <a:tr h="935288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Посещение группы:</a:t>
                      </a:r>
                      <a:r>
                        <a:rPr lang="ru-RU" sz="1800" b="0" kern="12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утренние приветствия;</a:t>
                      </a:r>
                      <a:r>
                        <a:rPr lang="ru-RU" sz="1800" b="0" kern="12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просмотр утренней гимнастики;</a:t>
                      </a:r>
                      <a:r>
                        <a:rPr lang="ru-RU" sz="1800" b="0" kern="12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открытые просмотры образовательной деятельности: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9:20-10:30</a:t>
                      </a:r>
                      <a:endParaRPr lang="ru-RU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</a:tr>
              <a:tr h="65470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b="0" kern="12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родителей в </a:t>
                      </a: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игровой деятельности с</a:t>
                      </a:r>
                      <a:r>
                        <a:rPr lang="ru-RU" sz="1800" b="0" kern="12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детьми на прогулке</a:t>
                      </a: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10:30-12:00</a:t>
                      </a:r>
                      <a:endParaRPr lang="ru-RU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</a:tr>
              <a:tr h="654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Обед: беседа с поваром, дегустация блюд (меню данного дня) 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12:00-13:30</a:t>
                      </a:r>
                      <a:endParaRPr lang="ru-RU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</a:tr>
              <a:tr h="442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Завершается мероприятие концертом детей.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92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820" y="1081134"/>
            <a:ext cx="4436474" cy="256993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2875"/>
              </a:avLst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Кабинет заведующей.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Здесь главная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«Садовница»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садике заботится.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Она хлопочет день-деньской,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 малышам создать комфорт.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для презентации\загружен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216" y="3885648"/>
            <a:ext cx="2151162" cy="15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для презентации\d4f5926e7b9ff2094f7c9c8799a22beb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292" y="2881266"/>
            <a:ext cx="2758129" cy="25459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презентации\P4274097_20100427_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3587" y="690891"/>
            <a:ext cx="2701155" cy="24933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ля презентации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293" y="445112"/>
            <a:ext cx="3089287" cy="28401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1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988" y="861434"/>
            <a:ext cx="3775253" cy="256993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1028"/>
              </a:avLst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Медицинский кабинет.</a:t>
            </a:r>
            <a:endParaRPr lang="ru-RU" sz="6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медицинском кабинете</a:t>
            </a:r>
            <a:b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Любят проверяться дети.</a:t>
            </a:r>
            <a:b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Кому сделают прививку,</a:t>
            </a:r>
            <a:b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Тому вручат </a:t>
            </a:r>
            <a:r>
              <a:rPr lang="ru-RU" sz="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витаминку</a:t>
            </a:r>
            <a: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6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для презентации\doktor-ajboli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724"/>
          <a:stretch/>
        </p:blipFill>
        <p:spPr bwMode="auto">
          <a:xfrm>
            <a:off x="7373012" y="3429000"/>
            <a:ext cx="1296488" cy="20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ля презентации\ef475358f8e5fd62b746802b0460b1a1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8656">
            <a:off x="3031297" y="3115223"/>
            <a:ext cx="3201430" cy="29587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презентации\Сюжетно-ролевая-игра-2-младшая-группа-№-2-На-приеме-у-врач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9" t="5657" r="3982" b="4438"/>
          <a:stretch/>
        </p:blipFill>
        <p:spPr bwMode="auto">
          <a:xfrm rot="762915">
            <a:off x="4863033" y="524254"/>
            <a:ext cx="4402616" cy="31873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5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2097"/>
            <a:ext cx="9906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1902" y="754241"/>
            <a:ext cx="4006900" cy="256993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026"/>
              </a:avLst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Спортивный зал.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занятий физкультурных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Есть у нас спортивный зал.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Любит он ребяток дружных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Даже тех, кто ростом мал.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для презентации\i10440-image-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259" y="3138062"/>
            <a:ext cx="3279933" cy="26512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8380" y="3074659"/>
            <a:ext cx="3095625" cy="27146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8802" y="846875"/>
            <a:ext cx="1625203" cy="1685925"/>
          </a:xfrm>
          <a:prstGeom prst="rect">
            <a:avLst/>
          </a:prstGeom>
        </p:spPr>
      </p:pic>
      <p:pic>
        <p:nvPicPr>
          <p:cNvPr id="1026" name="Picture 2" descr="C:\Users\user\Desktop\для презентации\detsad-2532-14418177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97" b="14552"/>
          <a:stretch/>
        </p:blipFill>
        <p:spPr bwMode="auto">
          <a:xfrm>
            <a:off x="526607" y="754241"/>
            <a:ext cx="3271957" cy="27857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6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194</Words>
  <Application>Microsoft Office PowerPoint</Application>
  <PresentationFormat>Лист A4 (210x297 мм)</PresentationFormat>
  <Paragraphs>43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Defener</dc:creator>
  <cp:lastModifiedBy>1</cp:lastModifiedBy>
  <cp:revision>67</cp:revision>
  <dcterms:created xsi:type="dcterms:W3CDTF">2016-11-13T10:20:04Z</dcterms:created>
  <dcterms:modified xsi:type="dcterms:W3CDTF">2019-01-22T18:44:42Z</dcterms:modified>
</cp:coreProperties>
</file>