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0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69847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Консультация</a:t>
            </a:r>
          </a:p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 «</a:t>
            </a:r>
            <a:r>
              <a:rPr lang="ru-RU" sz="6000" dirty="0" smtClean="0">
                <a:solidFill>
                  <a:srgbClr val="FF0000"/>
                </a:solidFill>
              </a:rPr>
              <a:t>Учимся говорить вместе</a:t>
            </a:r>
            <a:r>
              <a:rPr lang="ru-RU" sz="4800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возраст детей 3-4 года</a:t>
            </a:r>
          </a:p>
          <a:p>
            <a:pPr algn="ctr"/>
            <a:endParaRPr lang="ru-RU" sz="48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Разработчик: </a:t>
            </a:r>
            <a:r>
              <a:rPr lang="ru-RU" sz="2400" dirty="0" err="1" smtClean="0">
                <a:solidFill>
                  <a:srgbClr val="FF0000"/>
                </a:solidFill>
              </a:rPr>
              <a:t>Хаткевич</a:t>
            </a:r>
            <a:r>
              <a:rPr lang="ru-RU" sz="2400" dirty="0" smtClean="0">
                <a:solidFill>
                  <a:srgbClr val="FF0000"/>
                </a:solidFill>
              </a:rPr>
              <a:t> Е.Н.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611560" y="5013176"/>
            <a:ext cx="1634480" cy="1274440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308304" y="90872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Подбирайте игры для детей. Заниматься нужно и в выходные дни, и даже во время болезни. Вот один из примеров, который можно использовать хоть каждый день: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1.    </a:t>
            </a:r>
            <a:r>
              <a:rPr lang="ru-RU" dirty="0" smtClean="0">
                <a:solidFill>
                  <a:srgbClr val="FF0000"/>
                </a:solidFill>
              </a:rPr>
              <a:t>Мозаика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ru-RU" i="1" dirty="0" smtClean="0"/>
              <a:t>С ее помощью Вы повторите основные цвета, научитесь соединять детали.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2.    </a:t>
            </a:r>
            <a:r>
              <a:rPr lang="ru-RU" dirty="0" smtClean="0">
                <a:solidFill>
                  <a:srgbClr val="FF0000"/>
                </a:solidFill>
              </a:rPr>
              <a:t>Карточки на совмещение. </a:t>
            </a:r>
            <a:r>
              <a:rPr lang="ru-RU" i="1" dirty="0" smtClean="0"/>
              <a:t>Ребенку необходимо совместить лошадку с лошадкой, киску с киской и так далее. Таким образом, малыш закрепит знания о животных, познакомится с новыми, научится подражать звукам, которые они издают.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3.    </a:t>
            </a:r>
            <a:r>
              <a:rPr lang="ru-RU" dirty="0" smtClean="0">
                <a:solidFill>
                  <a:srgbClr val="FF0000"/>
                </a:solidFill>
              </a:rPr>
              <a:t>Лепка. </a:t>
            </a:r>
            <a:r>
              <a:rPr lang="ru-RU" i="1" dirty="0" smtClean="0"/>
              <a:t>Теперь пришло время слепить что-то, и это может быть та же кошечка или улитка.</a:t>
            </a:r>
            <a:endParaRPr lang="ru-RU" i="1" dirty="0"/>
          </a:p>
        </p:txBody>
      </p:sp>
      <p:pic>
        <p:nvPicPr>
          <p:cNvPr id="4" name="Рисунок 3" descr="Картинки по запросу картинки дети играют настольные игры в детском са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2587625" cy="19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артинки дети лепят в детском сад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376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/>
              <a:t>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Запомните основной принцип, по которым выбираются игры для детей : должны быть разнообразными, не повторятся часто, и не пересекаться по смыслу или содержанию. Сочетайте подвижные развлечения с настольными, направленными на подключение к процессу фантазии и творческих способностей. Не перегружайте ребенка, но и не забывайте, что он – большая губка, готовая впитать все, что Вы дадите.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93305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Желаем успеха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8772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«Программа воспитания и обучения в дет­ском саду» под редакцией М.А. Васильевой, В.В. Гербовой, Т.С.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ООО « Издательство «</a:t>
            </a:r>
            <a:r>
              <a:rPr lang="ru-RU" dirty="0" err="1" smtClean="0"/>
              <a:t>Линко</a:t>
            </a:r>
            <a:r>
              <a:rPr lang="ru-RU" dirty="0" smtClean="0"/>
              <a:t> Пресс»» 601915 г.Ковров</a:t>
            </a:r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7452320" y="4725144"/>
            <a:ext cx="914400" cy="9144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99589" y="476672"/>
            <a:ext cx="554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Развить речь ребенка.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124744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Задачи: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>
                <a:solidFill>
                  <a:srgbClr val="00B0F0"/>
                </a:solidFill>
              </a:rPr>
              <a:t>Обучающая:</a:t>
            </a:r>
          </a:p>
          <a:p>
            <a:r>
              <a:rPr lang="ru-RU" sz="2800" dirty="0" smtClean="0"/>
              <a:t>                 --Научить правильно говорить ребенка.</a:t>
            </a:r>
          </a:p>
          <a:p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B0F0"/>
                </a:solidFill>
              </a:rPr>
              <a:t>Развивающая:</a:t>
            </a:r>
          </a:p>
          <a:p>
            <a:pPr algn="ctr"/>
            <a:r>
              <a:rPr lang="ru-RU" sz="2800" dirty="0" smtClean="0"/>
              <a:t>   -- Расширить активный словарь ребенка,       развить память, внимание, мышление и связную речь.</a:t>
            </a:r>
          </a:p>
          <a:p>
            <a:r>
              <a:rPr lang="ru-RU" sz="2800" i="1" dirty="0" smtClean="0">
                <a:solidFill>
                  <a:srgbClr val="00B0F0"/>
                </a:solidFill>
              </a:rPr>
              <a:t>Воспитывающая:</a:t>
            </a:r>
          </a:p>
          <a:p>
            <a:pPr algn="ctr"/>
            <a:r>
              <a:rPr lang="ru-RU" sz="2800" dirty="0" smtClean="0"/>
              <a:t>--- Интерес к окружающему миру, любовь к природе, усидчивость, интерес к сказкам.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</a:t>
            </a:r>
          </a:p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228184" y="764704"/>
            <a:ext cx="914400" cy="9144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51345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Самыми важными элементами в развитие ребенка младшего возраста являются речь и моторика, которые, кстати, очень тесно взаимосвязаны друг с другом. Игры на развитие речи всегда сочетаются с пальчиковой гимнастикой, так как, по мнению ведущих ученных из разных стран, кисти рук напрямую влияют на проекцию всего головного мозга. Поэтому строить занятия нужно по принципу совмещения: речь + мелкая моторика. И не забудьте о познании окружающего мира и двигательной активности, ведь чем более подвижен малыш, тем больше знаний он получает в процессе деятельности.</a:t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Картинки по запросу картинки игры на мелкую мотори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малыши играю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448272" cy="17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Основной этап</a:t>
            </a:r>
          </a:p>
          <a:p>
            <a:r>
              <a:rPr lang="ru-RU" b="1" dirty="0" smtClean="0"/>
              <a:t>Воспитатель:</a:t>
            </a:r>
          </a:p>
          <a:p>
            <a:r>
              <a:rPr lang="ru-RU" dirty="0" smtClean="0"/>
              <a:t>    Уважаемая И.О наблюдая за вашим ребенком у меня возникло несколько вопросов, могут ли я вам их задать.</a:t>
            </a:r>
          </a:p>
          <a:p>
            <a:r>
              <a:rPr lang="ru-RU" dirty="0" smtClean="0"/>
              <a:t>(Ответ родителя)</a:t>
            </a:r>
          </a:p>
          <a:p>
            <a:r>
              <a:rPr lang="ru-RU" b="1" dirty="0" smtClean="0"/>
              <a:t>Воспитатель:</a:t>
            </a:r>
          </a:p>
          <a:p>
            <a:r>
              <a:rPr lang="ru-RU" dirty="0" smtClean="0"/>
              <a:t>    По вашему мнению если у вашего ребенка затруднение в развитии речи.</a:t>
            </a:r>
          </a:p>
          <a:p>
            <a:r>
              <a:rPr lang="ru-RU" dirty="0" smtClean="0"/>
              <a:t>(Ответ родителя)</a:t>
            </a:r>
          </a:p>
          <a:p>
            <a:r>
              <a:rPr lang="ru-RU" b="1" dirty="0" smtClean="0"/>
              <a:t>Воспитатель:</a:t>
            </a:r>
          </a:p>
          <a:p>
            <a:r>
              <a:rPr lang="ru-RU" dirty="0" smtClean="0"/>
              <a:t>    В течении дня мы ведем работу  по развитию и обогащению речи детей. В этот период необходимо знакомить детей с животными, птицами, с движущимся транспортом в естественных условиях. Широко используются для развития речи произведения народного творчества: </a:t>
            </a:r>
            <a:r>
              <a:rPr lang="ru-RU" dirty="0" err="1" smtClean="0"/>
              <a:t>потешки</a:t>
            </a:r>
            <a:r>
              <a:rPr lang="ru-RU" dirty="0" smtClean="0"/>
              <a:t>, сказки, песенки, прибаутки. При этом ребенок учится одновременно со словами выполнять движения. Надо чаще задавать ребенку вопросы, которые активизируют его мыслительную деятельность. </a:t>
            </a:r>
            <a:r>
              <a:rPr lang="ru-RU" i="1" dirty="0" smtClean="0"/>
              <a:t>(Где кошка? Что она делает? С кем играет)</a:t>
            </a:r>
            <a:r>
              <a:rPr lang="ru-RU" dirty="0" smtClean="0"/>
              <a:t> К трем годам словарь ребенка насчитывает более 1000 слов, в которых есть части речи, в том числе и служебные. Ребенок двух-трех лет достаточно хорошо понимает речь взрослого и конечно может выполнять различные задания. Но для </a:t>
            </a:r>
            <a:r>
              <a:rPr lang="ru-RU" dirty="0" err="1" smtClean="0"/>
              <a:t>лучего</a:t>
            </a:r>
            <a:r>
              <a:rPr lang="ru-RU" dirty="0" smtClean="0"/>
              <a:t> результата было бы не плохо если вы будите продолжать ее дома. С вашего позволения я дам вам некоторые рекомендации для развития речи вашего ребенка.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63272" cy="3528392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>    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Существует несколько типов игр, которые можно смело использовать и дома, продолжая начатое воспитателями.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по типу вопрос/ответ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dirty="0" smtClean="0"/>
              <a:t>   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Обсуждайте с малышом все, что видите вокруг на прогулке, в магазине, дома. Спрашивайте его, и пусть поначалу ответы будут односложными. Чем больше практики, тем лучше результат! Очень скоро ребенок привыкнет к тому, что вопросы и ответы – это часть его жизни, и начнет интересоваться окружающим миром уже сам.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/>
          </a:p>
        </p:txBody>
      </p:sp>
      <p:pic>
        <p:nvPicPr>
          <p:cNvPr id="3" name="Рисунок 2" descr="Картинки по запросу малыши с мамой на прогулке в зоопар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59046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Пальчиковые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Их огромное множество, и в свет вышли даже несколько очень полезных книг с таким типом игр. Кстати, взрослым тоже не помешает размять ручки, чтобы они были красивыми и гибкими.</a:t>
            </a:r>
            <a:endParaRPr lang="ru-RU" sz="2400" dirty="0"/>
          </a:p>
        </p:txBody>
      </p:sp>
      <p:pic>
        <p:nvPicPr>
          <p:cNvPr id="3" name="Рисунок 2" descr="Картинки по запросу малыши с мамой играют в пальчиковые иг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ртинки игры с пальчиковой гимнаст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31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Игры на звукоподражание и имитацию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Используйте для этого специальные карточки с изображениями животных, обращайте внимание на такие мелочи в книжках, читайте больше стихотворений и сказок.</a:t>
            </a:r>
            <a:endParaRPr lang="ru-RU" sz="24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7596336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Картинки по запросу картинки карточи с изображение животны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269755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артинки мама читает сказ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44554">
            <a:off x="1043639" y="936494"/>
            <a:ext cx="3940784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Игра «Жук»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Покажите ребёнку на картинке жука скажите, что это жук Женя, и он любит петь песенку: «Ж-ж-ж!». Спросите у малыша, как жужжит жук Женя. Посоревнуйтесь с ребёнком, чей жук дольше жужжит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579667">
            <a:off x="5508104" y="2564904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Игра «Чайник Пых»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Показываем ребёнку картинку с изображением кипящего чайника «Смотри, Смотри это чайник его зовут Пых, когда он кипит он вот так пыхтит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п-п-п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! Давай попыхтим вместе с ним».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Подражание бытовым шумам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Часы тикают – ТИК — ТАК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Вода капает – КАП — КАП (на каждый слог указательный палец ударяет в раскрытую ладонь другой руки)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Малыш топает – ТОП — ТОП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Молоток стучит ТУК — ТУК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Ножницы режут ЧИК — ЧИК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качели качаемся КАЧ — КАЧ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Кушаем морковку ХРУМ – ХРУМ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Машина едет БИ — БИ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Пила пилит ВЖИК — ВЖИК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Картинки по запросу картинки жу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1084729" cy="1152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Картинки по запросу чайник картинки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301208"/>
            <a:ext cx="185208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08718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                 Шнурки как игра на все случаи жизни. Казалось бы, обычный шнурок, но Вы еще не знаете, что с его помощью можно:</a:t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  </a:t>
            </a:r>
            <a:r>
              <a:rPr lang="ru-RU" i="1" dirty="0" smtClean="0">
                <a:solidFill>
                  <a:srgbClr val="7030A0"/>
                </a:solidFill>
              </a:rPr>
              <a:t>просто шнуровать;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•   использовать его </a:t>
            </a:r>
            <a:r>
              <a:rPr lang="ru-RU" i="1" dirty="0" err="1" smtClean="0">
                <a:solidFill>
                  <a:srgbClr val="7030A0"/>
                </a:solidFill>
              </a:rPr>
              <a:t>всюжетно-ролевых</a:t>
            </a:r>
            <a:r>
              <a:rPr lang="ru-RU" i="1" dirty="0" smtClean="0">
                <a:solidFill>
                  <a:srgbClr val="7030A0"/>
                </a:solidFill>
              </a:rPr>
              <a:t> играх;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•    изучать цвета;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•    познакомиться с такими понятиями, как длиннее, короче.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•    шнуровка способствует развитию логического мышления, мелкой моторики рук, вследствие чего происходит прямое влияние на речевой аппарат. То же самое можно сказать о таких играх, как пирамидка или конструктор – простых, но в то же время очень полезных.</a:t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Картинки по запросу картинки игры шнуров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2971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ртинки по запросу картинки пирамидки шнуров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93305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486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   </vt:lpstr>
      <vt:lpstr>Слайд 4</vt:lpstr>
      <vt:lpstr>          Существует несколько типов игр, которые можно смело использовать и дома, продолжая начатое воспитателями.   Игры по типу вопрос/ответ           Обсуждайте с малышом все, что видите вокруг на прогулке, в магазине, дома. Спрашивайте его, и пусть поначалу ответы будут односложными. Чем больше практики, тем лучше результат! Очень скоро ребенок привыкнет к тому, что вопросы и ответы – это часть его жизни, и начнет интересоваться окружающим миром уже сам.    </vt:lpstr>
      <vt:lpstr>Слайд 6</vt:lpstr>
      <vt:lpstr>Слайд 7</vt:lpstr>
      <vt:lpstr>Слайд 8</vt:lpstr>
      <vt:lpstr>Слайд 9</vt:lpstr>
      <vt:lpstr>Слайд 10</vt:lpstr>
      <vt:lpstr>      Запомните основной принцип, по которым выбираются игры для детей : должны быть разнообразными, не повторятся часто, и не пересекаться по смыслу или содержанию. Сочетайте подвижные развлечения с настольными, направленными на подключение к процессу фантазии и творческих способностей. Не перегружайте ребенка, но и не забывайте, что он – большая губка, готовая впитать все, что Вы дадите.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q1</dc:creator>
  <cp:lastModifiedBy>1</cp:lastModifiedBy>
  <cp:revision>29</cp:revision>
  <cp:lastPrinted>2016-11-17T10:27:23Z</cp:lastPrinted>
  <dcterms:created xsi:type="dcterms:W3CDTF">2016-11-16T17:07:11Z</dcterms:created>
  <dcterms:modified xsi:type="dcterms:W3CDTF">2019-01-22T18:58:03Z</dcterms:modified>
</cp:coreProperties>
</file>