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59" r:id="rId4"/>
    <p:sldId id="260" r:id="rId5"/>
    <p:sldId id="290" r:id="rId6"/>
    <p:sldId id="261" r:id="rId7"/>
    <p:sldId id="291" r:id="rId8"/>
    <p:sldId id="262" r:id="rId9"/>
    <p:sldId id="297" r:id="rId10"/>
    <p:sldId id="298" r:id="rId11"/>
    <p:sldId id="284" r:id="rId12"/>
    <p:sldId id="285" r:id="rId13"/>
    <p:sldId id="286" r:id="rId14"/>
    <p:sldId id="287" r:id="rId15"/>
    <p:sldId id="288" r:id="rId16"/>
    <p:sldId id="289" r:id="rId17"/>
    <p:sldId id="263" r:id="rId18"/>
    <p:sldId id="296" r:id="rId19"/>
    <p:sldId id="295" r:id="rId20"/>
    <p:sldId id="264" r:id="rId21"/>
    <p:sldId id="292" r:id="rId22"/>
    <p:sldId id="265" r:id="rId23"/>
    <p:sldId id="293" r:id="rId24"/>
    <p:sldId id="300" r:id="rId25"/>
    <p:sldId id="301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94" r:id="rId44"/>
    <p:sldId id="283" r:id="rId45"/>
    <p:sldId id="299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F08"/>
    <a:srgbClr val="0000D4"/>
    <a:srgbClr val="000066"/>
    <a:srgbClr val="3A5047"/>
    <a:srgbClr val="EAEAEA"/>
    <a:srgbClr val="C0C0C0"/>
    <a:srgbClr val="2D385D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8D800-00A1-446E-AC12-40D165F7B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5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857CE7-9A66-4079-9509-9378CB3F03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49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7CE7-9A66-4079-9509-9378CB3F033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9E0E40-A3C8-47E9-A9A0-19BE7AC0E0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0026B-08C7-4631-8572-B07AE34C4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A373-7B3D-4D67-A0AB-756525008D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B553-7C17-4E80-9B24-9D22EA9FD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4E3A-AA41-4C7A-A5DA-B453DAD9C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AECEB-029C-42CF-90B1-233BE7601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9984-4FD0-4DC5-9825-EC388B3A30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072-3646-46DA-8BE1-6B9A838997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6837-BE12-49F3-B55A-6A13B73A31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444B1-8EB9-4073-88D4-416849638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90191-51DA-4143-983D-9071A469F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5832C3-370D-4FE6-9119-69D80B5A33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52400" y="285728"/>
            <a:ext cx="8991600" cy="1857388"/>
          </a:xfr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Урок  физики</a:t>
            </a:r>
          </a:p>
          <a:p>
            <a:pPr algn="ctr">
              <a:buNone/>
            </a:pPr>
            <a:r>
              <a:rPr lang="ru-RU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 7-м  классе</a:t>
            </a:r>
          </a:p>
          <a:p>
            <a:pPr algn="ctr">
              <a:buNone/>
            </a:pPr>
            <a:r>
              <a:rPr lang="ru-RU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тему :</a:t>
            </a:r>
          </a:p>
          <a:p>
            <a:pPr algn="ctr">
              <a:buNone/>
            </a:pPr>
            <a:r>
              <a:rPr lang="ru-RU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"Роль  и   место   движения  в  литературе."</a:t>
            </a: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22" y="4919008"/>
            <a:ext cx="2214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None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</a:t>
            </a:r>
          </a:p>
          <a:p>
            <a:pPr algn="l">
              <a:buNone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физики</a:t>
            </a:r>
          </a:p>
          <a:p>
            <a:pPr algn="l">
              <a:buNone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Колесникова</a:t>
            </a:r>
            <a:endParaRPr lang="ru-RU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None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Николаевна</a:t>
            </a: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Dasha\Desktop\1.jpg"/>
          <p:cNvPicPr>
            <a:picLocks noChangeAspect="1" noChangeArrowheads="1"/>
          </p:cNvPicPr>
          <p:nvPr/>
        </p:nvPicPr>
        <p:blipFill>
          <a:blip r:embed="rId2" cstate="print"/>
          <a:srcRect t="13193" b="6068"/>
          <a:stretch>
            <a:fillRect/>
          </a:stretch>
        </p:blipFill>
        <p:spPr bwMode="auto">
          <a:xfrm>
            <a:off x="2214546" y="2357430"/>
            <a:ext cx="4643470" cy="2983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Лягушка  двигалась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 инерции.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Dasha\Desktop\23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35758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Dasha\Desktop\e5092e6ab9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50046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Аркадий  Петрович  Гайдар  </a:t>
            </a:r>
            <a:r>
              <a:rPr lang="ru-RU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известный советский  детский  писатель,  участник Гражданской  и  Великой  Отечественной войн.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76400"/>
            <a:ext cx="4214842" cy="50292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Рассказ  «Чук  и  Гек».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Весело  взвизгнув,  Чук  и  Гек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вскачили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  сани  дернули ,  и  они  дружно  плюхнулись  в  сено.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мальчики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упали  в  сено?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C:\Users\Dasha\Desktop\28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000396" cy="4551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2918"/>
            <a:ext cx="8686800" cy="728682"/>
          </a:xfrm>
        </p:spPr>
        <p:txBody>
          <a:bodyPr/>
          <a:lstStyle/>
          <a:p>
            <a:pPr marL="0" lvl="8"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Чук  и  Гек  двигались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по  инерции.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C:\Users\Dasha\Desktop\bd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28601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Dasha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876"/>
            <a:ext cx="2214578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V="1">
            <a:off x="9144000" y="6781800"/>
            <a:ext cx="8686800" cy="152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Dasha\Desktop\543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00372"/>
            <a:ext cx="221457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86804" cy="871558"/>
          </a:xfrm>
        </p:spPr>
        <p:txBody>
          <a:bodyPr/>
          <a:lstStyle/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Английский писатель, математик, логик, философ и фотограф </a:t>
            </a: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Льюис  Кэрролл.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Наиболее известные работы — «Алиса в стране чудес» и «Алиса в Зазеркалье.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4414838" cy="50292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Алиса в Зазеркалье».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Стоило  коню  остановиться…,как  Рыцарь   тут  же  летел  вперед 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 когда  конь  трогался  с  места … Рыцарь  тотчас  падал  назад.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Объясните  это  явление.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C:\Users\Dasha\Desktop\A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333750" cy="426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942996"/>
          </a:xfrm>
        </p:spPr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Рыцарь  двигался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по  инерции.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C:\Users\Dasha\Desktop\33957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22145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C:\Users\Dasha\Desktop\post-191130-12916498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00372"/>
            <a:ext cx="2357454" cy="363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Users\Dasha\Desktop\f_14672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86124"/>
            <a:ext cx="350046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Искандер  Фазиль </a:t>
            </a:r>
            <a:r>
              <a:rPr lang="ru-RU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Абдулович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советский , российский,  абхазский  прозаик и поэт.  </a:t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«Святое озеро».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3629020" cy="5029200"/>
          </a:xfrm>
        </p:spPr>
        <p:txBody>
          <a:bodyPr/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 рассказа  поскользнулся  и   полетел  по  крутому  склону  ледника  вниз. </a:t>
            </a: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Поперек  его  пути  была  глубокая  траншея ,где  клокотала  и  неслась  талая  вода.</a:t>
            </a: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подумал, что  сейчас  погибнет,  попав  в  эту  траншею, но перелетел  через  нее  и   на  пологом  склоне    затормозился.</a:t>
            </a:r>
          </a:p>
          <a:p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  физическое  явление  помогло  герою  рассказа  не  упасть  в  траншею? 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C:\Users\Dasha\Desktop\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16705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0042"/>
            <a:ext cx="8686800" cy="87155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Явление  инерции  помогло  герою  рассказа  не  упасть  в  траншею.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C:\Users\Dasha\Desktop\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3909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Dasha\Desktop\f_88304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35758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Герберт Джордж  Уэллс британский писатель и публицист. Автор известных научно-фантастических романов: «Машина времени», «Человек-невидимка», «Война миров» и др. </a:t>
            </a: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«Человек , который   умел  творить  чудеса.»</a:t>
            </a:r>
            <a:endParaRPr lang="ru-RU" sz="2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714908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Герой  рассказа  захотел  остановить  вращение  Земли. Желание   мистера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Фодерингея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исполнилось.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«Страшный  вихрь  бушевал  между  небом  и  землей ,  не  давая  мистеру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Фодерингею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приподнять  голову. Некоторое  время  он  был  настолько  ошеломлен  и  подавлен,   что  не  мог  осознать ,  где  он  и   что  собственно  произошло… Откуда  взялся   этот  ветер ? Я  ведь  не  приказывал  дуть  ветру.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Фодерингей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сквозь  пыль  и  мокрый  снег  увидел  при  вспышке  молний  надвигающуюся  на  него  громадную  стену   воды.»   </a:t>
            </a:r>
          </a:p>
          <a:p>
            <a:endParaRPr lang="ru-RU" sz="2000" dirty="0"/>
          </a:p>
        </p:txBody>
      </p:sp>
      <p:pic>
        <p:nvPicPr>
          <p:cNvPr id="4098" name="Picture 2" descr="C:\Users\Dasha\Desktop\image005.gif"/>
          <p:cNvPicPr>
            <a:picLocks noChangeAspect="1" noChangeArrowheads="1"/>
          </p:cNvPicPr>
          <p:nvPr/>
        </p:nvPicPr>
        <p:blipFill>
          <a:blip r:embed="rId2" cstate="print"/>
          <a:srcRect l="3880" r="46705" b="4969"/>
          <a:stretch>
            <a:fillRect/>
          </a:stretch>
        </p:blipFill>
        <p:spPr bwMode="auto">
          <a:xfrm>
            <a:off x="5286380" y="1857364"/>
            <a:ext cx="3214710" cy="4371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8604"/>
            <a:ext cx="8686800" cy="942996"/>
          </a:xfrm>
        </p:spPr>
        <p:txBody>
          <a:bodyPr/>
          <a:lstStyle/>
          <a:p>
            <a:pPr algn="ctr"/>
            <a: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Откуда  взялся  ветер  и  почему  пришла  в  движение  вода?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146" name="Picture 2" descr="C:\Users\Dasha\Desktop\pic7973_f5fa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92948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57166"/>
            <a:ext cx="8686800" cy="1014434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Явление  инерции.</a:t>
            </a:r>
            <a:b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C:\Users\Dasha\Desktop\Photoshop_World_Flood_016784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676400"/>
            <a:ext cx="804672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214290"/>
            <a:ext cx="7772400" cy="128585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 урока: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812" y="1643050"/>
            <a:ext cx="9001188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1.Пробудить  интерес  у  учащихся  к  нестандартному  виду  решения  задач.</a:t>
            </a:r>
          </a:p>
          <a:p>
            <a:pPr>
              <a:buNone/>
            </a:pPr>
            <a:endParaRPr lang="ru-RU" sz="2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>
              <a:buNone/>
            </a:pPr>
            <a:r>
              <a:rPr lang="ru-RU" sz="2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2.Углубить  знания  у  учащихся.</a:t>
            </a:r>
          </a:p>
          <a:p>
            <a:pPr>
              <a:buNone/>
            </a:pPr>
            <a:endParaRPr lang="ru-RU" sz="2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3.Развить  логику  и  смекалку, решая   творческие   задачи, связанные  с  движением   на    внимание,  сравнение, формирование   мышления.</a:t>
            </a:r>
          </a:p>
          <a:p>
            <a:pPr>
              <a:buNone/>
            </a:pPr>
            <a:endParaRPr lang="ru-RU" sz="2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>
              <a:buNone/>
            </a:pPr>
            <a:r>
              <a:rPr lang="ru-RU" sz="2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4.Применить   различные  творческие   приемы   для формирования устойчивого интереса к предмету.</a:t>
            </a:r>
          </a:p>
          <a:p>
            <a:pPr>
              <a:buNone/>
            </a:pPr>
            <a:endParaRPr lang="ru-RU" sz="2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5.Определить  место  физики  как  науки  в  литературе.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04800" y="142852"/>
            <a:ext cx="8839200" cy="3857652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Русский поэт, писатель, драматург, переводчик  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Случевский   Константин  Константинович:</a:t>
            </a:r>
            <a:endParaRPr lang="ru-RU" sz="28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  <a:p>
            <a:r>
              <a:rPr kumimoji="0"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«Во всей  красе,  на  утре  лет...»</a:t>
            </a:r>
            <a:endParaRPr kumimoji="0"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Тебе  дано  в  молчанье  этом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И  в  удивлении  людей 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Ходить,  как  блещущим  кометам,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В  недвижных  сферах  из  лучей.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И, как  и   всякая  комета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Смущая  блеском  новизны,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Ты  мчишься  мертвым  комом  света</a:t>
            </a:r>
          </a:p>
          <a:p>
            <a:pPr algn="l">
              <a:buNone/>
            </a:pPr>
            <a:r>
              <a:rPr lang="ru-RU" sz="1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Путем  линейным  прямизны . </a:t>
            </a:r>
          </a:p>
          <a:p>
            <a:pPr algn="l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l"/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5143512"/>
            <a:ext cx="2000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 какой  траектории  движутся  кометы?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asha\Downloads\Yamakasi\kam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29124" y="2214554"/>
            <a:ext cx="285752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asha\Downloads\Yamakasi\p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876"/>
            <a:ext cx="19335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00628" cy="478634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Кометы</a:t>
            </a:r>
            <a:r>
              <a:rPr lang="ru-RU" sz="2800" dirty="0" smtClean="0"/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 smtClean="0"/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которые  периодически  движутся  вокруг  Солнца  имеют   орбиты  в  форме  вытянутых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эллипсов</a:t>
            </a:r>
            <a:r>
              <a:rPr lang="ru-RU" sz="2800" dirty="0" smtClean="0"/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Траекториями</a:t>
            </a:r>
            <a:r>
              <a:rPr lang="ru-RU" sz="2800" dirty="0" smtClean="0"/>
              <a:t> 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движения   комет  могут  быть   </a:t>
            </a:r>
            <a:r>
              <a:rPr lang="ru-RU" sz="2800" dirty="0" smtClean="0">
                <a:solidFill>
                  <a:schemeClr val="bg1"/>
                </a:solidFill>
              </a:rPr>
              <a:t>параболы  и  гиперболы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smtClean="0"/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которые   уже  в  этом  случае  не  возвращаются  к  Солнцу.</a:t>
            </a:r>
          </a:p>
          <a:p>
            <a:endParaRPr lang="ru-RU" dirty="0"/>
          </a:p>
        </p:txBody>
      </p:sp>
      <p:pic>
        <p:nvPicPr>
          <p:cNvPr id="4" name="Picture 2" descr="C:\Users\Dasha\Desktop\pland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3438" y="2357430"/>
            <a:ext cx="271464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Dasha\Downloads\Yamakasi\p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2051" name="Picture 3" descr="C:\Users\Dasha\Downloads\Yamakasi\372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929066"/>
            <a:ext cx="170973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0042"/>
            <a:ext cx="8686800" cy="871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Задачи для  невнимательных.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Самолет покрывает расстояние от города  А  до города В  за  1 час 20 минут. Однако обратный перелет он совершает за 80 минут.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Как вы это объясните? 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Dasha\Desktop\9T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86058"/>
            <a:ext cx="356654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2852"/>
            <a:ext cx="8558242" cy="378621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Перелет в  этой задаче нечего объяснять: самолет совершает перелет в обоих направлениях в одинаковое время, потому что 80 минут = 1 часу 20 минутам.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Задача рассчитана на невнимательного читателя, который может подумать, что между 1 часом 20 минутами и 80 минутами есть разница. ...</a:t>
            </a:r>
          </a:p>
          <a:p>
            <a:endParaRPr lang="ru-RU" dirty="0"/>
          </a:p>
        </p:txBody>
      </p:sp>
      <p:pic>
        <p:nvPicPr>
          <p:cNvPr id="19458" name="Picture 2" descr="C:\Users\Dasha\Desktop\f_4831636a6f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2286016" cy="162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Dasha\Downloads\Yamakasi\f_4aa9519dc1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Dasha\Downloads\Yamakasi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14314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1219200"/>
          </a:xfrm>
        </p:spPr>
        <p:txBody>
          <a:bodyPr/>
          <a:lstStyle/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  автомобиля  движутся  рядом  с одинаковой  скоростью. Скорость 1-го  автомобиля  относительно  земли  равна 90 </a:t>
            </a:r>
            <a:r>
              <a:rPr lang="ru-RU" sz="2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км.-ч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Чему  равна  скорость  2-го  автомобиля  относительно 1-го .</a:t>
            </a: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Dasha\Desktop\99994af478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857652" cy="290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asha\Desktop\full_80_i_80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024314" cy="301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219200"/>
          </a:xfrm>
        </p:spPr>
        <p:txBody>
          <a:bodyPr/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Скорость  2-го  автомобиля </a:t>
            </a:r>
            <a:b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относительно 1-го  равна  нулю.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C:\Users\Dasha\Desktop\1241695566_gaz-m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715000" cy="3805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29614" cy="3714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Задачи, направленные  на понимание понятия средней скорости.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257776" cy="4525963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 №1.</a:t>
            </a:r>
          </a:p>
          <a:p>
            <a:pPr lvl="0" algn="ctr"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Баба Яга летела в ступе со скоростью 20 м/с  в течение 5 мин, а затем полчаса бежала 2 км по лесу, затем переплывала пруд шириной 1000 м со скоростью 0,5 м/с. </a:t>
            </a:r>
          </a:p>
          <a:p>
            <a:pPr lvl="0">
              <a:buNone/>
            </a:pP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С какой средней скоростью гналась она за бедным Иванушкой?</a:t>
            </a:r>
          </a:p>
          <a:p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C:\Users\Dasha\Desktop\post-17145-117752839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715008" y="2000240"/>
            <a:ext cx="2786082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0042"/>
            <a:ext cx="8686800" cy="8715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Баба  Яга  гналась  за бедным Иванушкой </a:t>
            </a:r>
            <a:b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  средней скоростью  2,2  м/с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Dasha\Desktop\p746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2857520" cy="391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C:\Users\Dasha\Desktop\9102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2971803" cy="408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Задача№2.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72066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Ежик катился со склона длиной 10 м со скоростью 20 см/с, потом раскрылся и пробежал еще З0  м  за 1 мин.</a:t>
            </a:r>
          </a:p>
          <a:p>
            <a:pPr lvl="0"/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 algn="ctr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какой средней скоростью двигался ежик?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Dasha\Desktop\39145260_71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3167058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4290"/>
            <a:ext cx="8686800" cy="1214446"/>
          </a:xfrm>
        </p:spPr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Ежик  двигался </a:t>
            </a:r>
            <a:b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  средней скоростью 0,36 м/с.  </a:t>
            </a:r>
            <a:b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C:\Users\Dasha\Desktop\19099230000817eb1c0f735478ecef3179c6dc763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4620"/>
            <a:ext cx="307183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Dasha\Desktop\hedgeho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34534" y="1071546"/>
            <a:ext cx="11177520" cy="3028920"/>
          </a:xfrm>
          <a:prstGeom prst="rect">
            <a:avLst/>
          </a:prstGeom>
          <a:noFill/>
        </p:spPr>
      </p:pic>
      <p:pic>
        <p:nvPicPr>
          <p:cNvPr id="4102" name="Picture 6" descr="C:\Users\Dasha\Desktop\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71464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Users\Dasha\Desktop\7173cfbeef3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256"/>
            <a:ext cx="264320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85794"/>
            <a:ext cx="8686800" cy="5858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 урока:</a:t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76400"/>
            <a:ext cx="862968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Организационный момент.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Физика  в  литературе.  Движение по  инерции.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Задачи для  невнимательных.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Задачи, направленные  на понимание понятия средней скорости.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Движение  и   сопротивление   воздуха.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Технические задачи.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Задача с историческим подтекстом.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Заключительная  часть.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№ 3.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3857620" cy="4125923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Муравей поднимается вверх по 10 метровой березе со скоростью 1 см/с.</a:t>
            </a:r>
          </a:p>
          <a:p>
            <a:pPr lvl="0"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Какова его средняя скорость, если в середине пути он сделал 5-минутную остановку?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Dasha\Desktop\1497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4"/>
            <a:ext cx="3429024" cy="4408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sha\Desktop\antz100701_450x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581289" cy="1938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Dasha\Desktop\clip1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876"/>
            <a:ext cx="271464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Users\Dasha\Desktop\0a1583226c3d358809f5fcc4f9b92ad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643206" cy="197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одержимое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58242" cy="121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Иногда  трудно понять с ходу,</a:t>
            </a:r>
          </a:p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что скорость</a:t>
            </a:r>
          </a:p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0,0077 м/с - это реальная скорость для муравья, </a:t>
            </a:r>
          </a:p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вот 7,7 мм/с - вполне понятно.</a:t>
            </a:r>
          </a:p>
          <a:p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Users\Dasha\Desktop\1871638000aabea3d6ff0cd587620929e7865e2aa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164307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asha\Desktop\5838978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857760"/>
            <a:ext cx="1357322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№4.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357686" cy="4929222"/>
          </a:xfrm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Муха села на край пластинки диаметром 20 см, вращающейся с частотой 33 оборота в минуту, и катается "с ветерком". </a:t>
            </a:r>
          </a:p>
          <a:p>
            <a:pPr lvl="0" algn="ctr"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Какова средняя скорость этого ветерка?</a:t>
            </a:r>
          </a:p>
          <a:p>
            <a:pPr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C:\Users\Dasha\Desktop\000280007248.jpg"/>
          <p:cNvPicPr>
            <a:picLocks noChangeAspect="1" noChangeArrowheads="1"/>
          </p:cNvPicPr>
          <p:nvPr/>
        </p:nvPicPr>
        <p:blipFill>
          <a:blip r:embed="rId2" cstate="print"/>
          <a:srcRect l="3125" t="13592" r="20567" b="20874"/>
          <a:stretch>
            <a:fillRect/>
          </a:stretch>
        </p:blipFill>
        <p:spPr bwMode="auto">
          <a:xfrm>
            <a:off x="4500562" y="2571744"/>
            <a:ext cx="4071998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928670"/>
            <a:ext cx="6915168" cy="442930"/>
          </a:xfrm>
        </p:spPr>
        <p:txBody>
          <a:bodyPr/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Средняя скорость мухи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0,36 м/с. 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1" name="Picture 3" descr="C:\Users\Dasha\Desktop\000280007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429000"/>
            <a:ext cx="2672167" cy="200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Dasha\Desktop\409_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21457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Dasha\Desktop\i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2428892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Dasha\Desktop\16fw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66"/>
            <a:ext cx="1785950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70328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ru-RU" sz="3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Движение  и     сопротивление   воздуха.</a:t>
            </a: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714908" cy="525780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теннисного мяча на подаче  американского  теннисиста, первой  ракетки   мира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Роддика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достигает    248 км/ч.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Перевести  скорость в м/с. Будет ли меняться скорость  при  полете мяча?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Что мешает сохранить скорость мяча?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Dasha\Desktop\104.jpg"/>
          <p:cNvPicPr>
            <a:picLocks noChangeAspect="1" noChangeArrowheads="1"/>
          </p:cNvPicPr>
          <p:nvPr/>
        </p:nvPicPr>
        <p:blipFill>
          <a:blip r:embed="rId2" cstate="print"/>
          <a:srcRect l="14373" r="22909"/>
          <a:stretch>
            <a:fillRect/>
          </a:stretch>
        </p:blipFill>
        <p:spPr bwMode="auto">
          <a:xfrm>
            <a:off x="5286380" y="2285992"/>
            <a:ext cx="2857520" cy="3667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576258"/>
          </a:xfrm>
        </p:spPr>
        <p:txBody>
          <a:bodyPr/>
          <a:lstStyle/>
          <a:p>
            <a:pPr lvl="0" algn="ctr" eaLnBrk="0" hangingPunct="0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69 м/с . 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Скорость  при  полете мяча будет  уменьшаться, так  как </a:t>
            </a:r>
            <a:b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сопротивление воздуха будет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мешать  сохранять  скорость мяча.  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915400" y="6643710"/>
            <a:ext cx="228600" cy="618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Dasha\Desktop\22129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000396" cy="314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Dasha\Desktop\wtennis ra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30003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776402"/>
          </a:xfrm>
        </p:spPr>
        <p:txBody>
          <a:bodyPr>
            <a:normAutofit/>
          </a:bodyPr>
          <a:lstStyle/>
          <a:p>
            <a:pPr lvl="0"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Технические задачи.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1439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№ 1.</a:t>
            </a: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Известно, что заблудившийся в лесу человек бродит по кругу.</a:t>
            </a: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Прокомментируйте явление.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Dasha\Desktop\0_498e7_9054320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28604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C:\Users\Dasha\Desktop\0_31158_655618db_X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952500" cy="71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Шаг одной ноги короче.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C:\Users\Dasha\Downloads\Yamakasi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85926"/>
            <a:ext cx="200026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asha\Downloads\Yamakasi\vesenni-horovod-Obschie-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00570"/>
            <a:ext cx="203151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643050"/>
            <a:ext cx="62150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Люди, заблудившиеся в лесу или в поле, начинают петлять и ходить кругами, то и дело возвращаясь на свои следы. Слухи о кругах, описываемых заплутавшимися людьми, проверялись учеными .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Дело в том, что этот вопрос составляет одну из проблем «ориентации при движении» , а вопросы такой ориентации давно уже исследуются учеными в рамках изучения еще более общей проблемы, так называемой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локомоторики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то есть любых движений тела.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№2.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429652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Ребята, подумайте над вопросом:  одинаковый ли путь и скорость будут иметь передние колеса автомобиля при движении  на прямом участке дороги?</a:t>
            </a:r>
          </a:p>
          <a:p>
            <a:pPr lvl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При развороте?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</a:t>
            </a: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5857884" cy="5029200"/>
          </a:xfrm>
        </p:spPr>
        <p:txBody>
          <a:bodyPr/>
          <a:lstStyle/>
          <a:p>
            <a:pPr lvl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При движении  на прямом участке дороги одинаковый  путь и скорость будут иметь передние колеса автомобиля.</a:t>
            </a:r>
          </a:p>
          <a:p>
            <a:pPr lvl="0">
              <a:buNone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При развороте колесо,  двигающееся  по внешнему радиусу пройдет больший путь. 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Dasha\Desktop\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72008"/>
            <a:ext cx="2590800" cy="216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Dasha\Desktop\116_movement_bmw_x5_2_1b_s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85926"/>
            <a:ext cx="2528886" cy="230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Великий  русский поэт и писатель , прозаик, драматург, публицист, критик, основоположник новой русской литературы, создатель русского литературного языка   </a:t>
            </a:r>
            <a:r>
              <a:rPr lang="ru-RU" sz="24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А.С. Пушкин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000496" cy="48831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«Движенье». </a:t>
            </a:r>
          </a:p>
          <a:p>
            <a:pPr algn="ctr">
              <a:buNone/>
            </a:pPr>
            <a:endParaRPr lang="ru-RU" sz="180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Движенья нет, сказал мудрец 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брадатый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Другой смолчал и стал пред ним ходить.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Сильнее бы не мог он возразить;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Хвалили все ответ    замысловатый.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Но, господа, забавный случай сей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Другой пример на память мне приходит: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Ведь каждый день пред нами солнце 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ходит,</a:t>
            </a:r>
          </a:p>
          <a:p>
            <a:pPr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Однако ж прав упрямый Галилей.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357826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 </a:t>
            </a:r>
            <a:r>
              <a:rPr lang="ru-RU" b="1" dirty="0" smtClean="0">
                <a:solidFill>
                  <a:schemeClr val="bg1"/>
                </a:solidFill>
              </a:rPr>
              <a:t>предположение Галилея   имеется  в виду ? 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Dasha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257176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№3.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7786742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Определить 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скорость сближения вас  с вашим изображением в зеркале, если вы,  двигаясь перпендикулярно поверхности зеркала,  развиваете скорость 1 м/с?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Скорость сближения вас  с вашим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изображением   составит  2 м/с</a:t>
            </a:r>
            <a:r>
              <a:rPr lang="ru-RU" sz="2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</a:p>
          <a:p>
            <a:endParaRPr lang="ru-RU" dirty="0"/>
          </a:p>
        </p:txBody>
      </p:sp>
      <p:pic>
        <p:nvPicPr>
          <p:cNvPr id="2050" name="Picture 2" descr="C:\Users\Dasha\Desktop\mirrordvoy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68"/>
            <a:ext cx="2758063" cy="403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Dasha\Desktop\6ea3f122ba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2792391" cy="3762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57166"/>
            <a:ext cx="8686800" cy="10144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с историческим подтекстом.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ПОЙМАТЬ БОЕВУЮ ПУЛЮ РУКАМИ.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Во время первой мировой войны с французским летчиком произошел совершенно необыкновенный случай. Летая на высоте двух километров, летчик заметил, что близ его лица движется какой-то мелкий предмет. Думая, что это насекомое, летчик проворно схватил его рукой. Представьте изумление летчика, когда оказалось, что он поймал... немецкую боевую пулю!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Не правда ли, это напоминает рассказ легендарного барона Мюнхгаузена, будто бы ловившего пушечные ядра руками?</a:t>
            </a:r>
          </a:p>
          <a:p>
            <a:endParaRPr lang="ru-RU" dirty="0"/>
          </a:p>
        </p:txBody>
      </p:sp>
      <p:pic>
        <p:nvPicPr>
          <p:cNvPr id="18434" name="Picture 2" descr="C:\Users\Dasha\Desktop\full_Napaden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034049" cy="1317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между тем в сообщении о летчике, поймавшем пулю, нет ничего невозможного.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Пуля ведь не все время движется со своей начальной скоростью 800—900 м в секунду.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Из-за сопротивления воздуха она постепенно замедляет свой полет и к концу пути делает всего несколько десятков метров в секунду.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такую скорость развивает и самолет. Значит,  легко может случится что пуля и самолет будут иметь одинаковую скорость: по отношению к летчику пуля будет неподвижна или будет двигаться едва заметно. Ничего не будет стоить тогда схватить ее рукой.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C:\Users\Dasha\Desktop\DSC0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1333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Вопросы: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29680" cy="270509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Можно  ли  использовать  художественную  литературу  на уроках физики?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/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Ребята,  может  ли  физика   как  наука  занимать  место    в  литературе?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Какую  роль  играет   движение  в   литературе?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asha\Desktop\7717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392909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86800" cy="719134"/>
          </a:xfrm>
        </p:spPr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 задание: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Написать  сочинение   на  тему :</a:t>
            </a:r>
          </a:p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«Движение  в  моей  жизни».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C:\Users\Dasha\Downloads\ucheniki_w450_h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342902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Dasha\Downloads\Yamakasi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35758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2918"/>
            <a:ext cx="8686800" cy="728682"/>
          </a:xfrm>
        </p:spPr>
        <p:txBody>
          <a:bodyPr/>
          <a:lstStyle/>
          <a:p>
            <a:pPr algn="ctr"/>
            <a:r>
              <a:rPr lang="ru-RU" sz="2800" dirty="0" smtClean="0">
                <a:ln/>
                <a:solidFill>
                  <a:schemeClr val="accent3"/>
                </a:solidFill>
              </a:rPr>
              <a:t>Речь  идет  о   существовании  движения  2-х  известных   древнегреческих  ученых:</a:t>
            </a:r>
            <a:br>
              <a:rPr lang="ru-RU" sz="2800" dirty="0" smtClean="0">
                <a:ln/>
                <a:solidFill>
                  <a:schemeClr val="accent3"/>
                </a:solidFill>
              </a:rPr>
            </a:br>
            <a:r>
              <a:rPr lang="ru-RU" sz="2800" dirty="0" smtClean="0">
                <a:ln/>
                <a:solidFill>
                  <a:schemeClr val="accent3"/>
                </a:solidFill>
              </a:rPr>
              <a:t> Зенона  </a:t>
            </a:r>
            <a:r>
              <a:rPr lang="ru-RU" sz="2800" dirty="0" err="1" smtClean="0">
                <a:ln/>
                <a:solidFill>
                  <a:schemeClr val="accent3"/>
                </a:solidFill>
              </a:rPr>
              <a:t>Элейского</a:t>
            </a:r>
            <a:r>
              <a:rPr lang="ru-RU" sz="2800" dirty="0" smtClean="0">
                <a:ln/>
                <a:solidFill>
                  <a:schemeClr val="accent3"/>
                </a:solidFill>
              </a:rPr>
              <a:t>  и  Диогена  .</a:t>
            </a:r>
            <a:br>
              <a:rPr lang="ru-RU" sz="2800" dirty="0" smtClean="0">
                <a:ln/>
                <a:solidFill>
                  <a:schemeClr val="accent3"/>
                </a:solidFill>
              </a:rPr>
            </a:br>
            <a:endParaRPr lang="ru-RU" sz="2800" dirty="0"/>
          </a:p>
        </p:txBody>
      </p:sp>
      <p:pic>
        <p:nvPicPr>
          <p:cNvPr id="1027" name="Picture 3" descr="C:\Users\Dasha\Desktop\Leucip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334565" cy="293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Dasha\Desktop\normal_Blazing 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325279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asha\Desktop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643314"/>
            <a:ext cx="2339662" cy="298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388" y="307181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</a:rPr>
              <a:t>Диоген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478632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</a:rPr>
              <a:t>Зенон </a:t>
            </a:r>
            <a:r>
              <a:rPr lang="ru-RU" dirty="0" err="1" smtClean="0">
                <a:ln/>
                <a:solidFill>
                  <a:schemeClr val="accent3"/>
                </a:solidFill>
              </a:rPr>
              <a:t>Элейский</a:t>
            </a:r>
            <a:r>
              <a:rPr lang="ru-RU" dirty="0" smtClean="0">
                <a:ln/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А.С.Пушкин  «К морю».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071966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Прощай,свободная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стихия!</a:t>
            </a: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последний раз передо мной</a:t>
            </a: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Ты катишь волны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голубые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блещешь гордою красой.</a:t>
            </a:r>
          </a:p>
          <a:p>
            <a:pPr algn="ctr">
              <a:buNone/>
            </a:pP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О  каких  физических  явлениях  идет  речь?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Dasha\Desktop\aegean_sea03.jpg"/>
          <p:cNvPicPr>
            <a:picLocks noChangeAspect="1" noChangeArrowheads="1"/>
          </p:cNvPicPr>
          <p:nvPr/>
        </p:nvPicPr>
        <p:blipFill>
          <a:blip r:embed="rId2" cstate="print"/>
          <a:srcRect l="20291" t="4785" r="19965" b="2695"/>
          <a:stretch>
            <a:fillRect/>
          </a:stretch>
        </p:blipFill>
        <p:spPr bwMode="auto">
          <a:xfrm>
            <a:off x="5357818" y="1785926"/>
            <a:ext cx="3643338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Dasha\Desktop\48243020_1251814868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3643338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585938"/>
          </a:xfrm>
        </p:spPr>
        <p:txBody>
          <a:bodyPr/>
          <a:lstStyle/>
          <a:p>
            <a:pPr algn="ctr"/>
            <a:r>
              <a:rPr lang="ru-RU" sz="4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Физические  явления: механические , звуковые , тепловые .</a:t>
            </a:r>
            <a:br>
              <a:rPr lang="ru-RU" sz="4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000" dirty="0"/>
          </a:p>
        </p:txBody>
      </p:sp>
      <p:pic>
        <p:nvPicPr>
          <p:cNvPr id="4" name="Picture 2" descr="C:\Users\Dasha\Desktop\200406090917030.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228601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Dasha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C:\Users\Dasha\Desktop\aegean_sea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214554"/>
            <a:ext cx="364333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Отрывок из сказки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Всеволода Михайловича Гаршина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«Лягушка – путешественница».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214942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Смотрите -2р. -кричали в третьей деревне.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-Экое  чудо! И кто это придумал  такую хитрую штуку?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 лягушка уже не выдержала  и, забыв  всякую  осторожность, закричала изо всей мочи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-Это  я!  Я!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  этим  криком  она  полетела  вверх  тормашками  на  землю  .</a:t>
            </a:r>
          </a:p>
          <a:p>
            <a:pPr>
              <a:buNone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Утки  громко  закричали  . Одна  из них  хотела  подхватить  бедную  спутницу  на  лету , но промахнулась.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Лягушка , дрыгая  всеми  четырьмя  лапками, быстро   падала  на землю; но так  как  утки летели  очень   быстро   ,то  и  она  упала  не  прямо  на  то  место ,над  которым  закричала  и  где  была  твердая  дорога ,а  гораздо  дальше  что  было  для  нее  большим  счастьем, потому  что  она  бултыхнулась  в  грязный  пруд  на  краю  деревни.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Dasha\Desktop\9362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664" t="4762" r="8930" b="6349"/>
          <a:stretch>
            <a:fillRect/>
          </a:stretch>
        </p:blipFill>
        <p:spPr bwMode="auto">
          <a:xfrm>
            <a:off x="5357818" y="1785926"/>
            <a:ext cx="3071834" cy="4526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71558"/>
          </a:xfrm>
        </p:spPr>
        <p:txBody>
          <a:bodyPr/>
          <a:lstStyle/>
          <a:p>
            <a:pPr algn="ctr"/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Почему  лягушка  упала  не  на  то  место,  над  которым  закричала, а  гораздо  дальше?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" name="Picture 2" descr="C:\Users\Dasha\Desktop\506b1a1fb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14327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C:\Users\Dasha\Desktop\366063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21471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00">
  <a:themeElements>
    <a:clrScheme name="Тема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01140800</Template>
  <TotalTime>598</TotalTime>
  <Words>1632</Words>
  <Application>Microsoft Office PowerPoint</Application>
  <PresentationFormat>Экран (4:3)</PresentationFormat>
  <Paragraphs>204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01140800</vt:lpstr>
      <vt:lpstr>Презентация PowerPoint</vt:lpstr>
      <vt:lpstr>Цели урока:  </vt:lpstr>
      <vt:lpstr>Ход урока: </vt:lpstr>
      <vt:lpstr>Великий  русский поэт и писатель , прозаик, драматург, публицист, критик, основоположник новой русской литературы, создатель русского литературного языка   А.С. Пушкин .  </vt:lpstr>
      <vt:lpstr>Речь  идет  о   существовании  движения  2-х  известных   древнегреческих  ученых:  Зенона  Элейского  и  Диогена  . </vt:lpstr>
      <vt:lpstr>А.С.Пушкин  «К морю».</vt:lpstr>
      <vt:lpstr>Физические  явления: механические , звуковые , тепловые .   </vt:lpstr>
      <vt:lpstr>Отрывок из сказки  Всеволода Михайловича Гаршина  «Лягушка – путешественница». </vt:lpstr>
      <vt:lpstr>Почему  лягушка  упала  не  на  то  место,  над  которым  закричала, а  гораздо  дальше?    </vt:lpstr>
      <vt:lpstr>Лягушка  двигалась   по  инерции.</vt:lpstr>
      <vt:lpstr>Аркадий  Петрович  Гайдар  известный советский  детский  писатель,  участник Гражданской  и  Великой  Отечественной войн.</vt:lpstr>
      <vt:lpstr>Чук  и  Гек  двигались   по  инерции. </vt:lpstr>
      <vt:lpstr>Английский писатель, математик, логик, философ и фотограф Льюис  Кэрролл. Наиболее известные работы — «Алиса в стране чудес» и «Алиса в Зазеркалье.  </vt:lpstr>
      <vt:lpstr>Рыцарь  двигался   по  инерции. </vt:lpstr>
      <vt:lpstr>Искандер  Фазиль Абдулович— советский , российский,  абхазский  прозаик и поэт.    «Святое озеро».</vt:lpstr>
      <vt:lpstr> Явление  инерции  помогло  герою  рассказа  не  упасть  в  траншею. </vt:lpstr>
      <vt:lpstr>Герберт Джордж  Уэллс британский писатель и публицист. Автор известных научно-фантастических романов: «Машина времени», «Человек-невидимка», «Война миров» и др.  «Человек , который   умел  творить  чудеса.»</vt:lpstr>
      <vt:lpstr>Откуда  взялся  ветер  и  почему  пришла  в  движение  вода? </vt:lpstr>
      <vt:lpstr>Явление  инерции. </vt:lpstr>
      <vt:lpstr>Презентация PowerPoint</vt:lpstr>
      <vt:lpstr>Презентация PowerPoint</vt:lpstr>
      <vt:lpstr> Задачи для  невнимательных. </vt:lpstr>
      <vt:lpstr>Презентация PowerPoint</vt:lpstr>
      <vt:lpstr>Два  автомобиля  движутся  рядом  с одинаковой  скоростью. Скорость 1-го  автомобиля  относительно  земли  равна 90 км.-ч. Чему  равна  скорость  2-го  автомобиля  относительно 1-го .</vt:lpstr>
      <vt:lpstr>Скорость  2-го  автомобиля    относительно 1-го  равна  нулю.</vt:lpstr>
      <vt:lpstr> Задачи, направленные  на понимание понятия средней скорости. </vt:lpstr>
      <vt:lpstr>Баба  Яга  гналась  за бедным Иванушкой   со  средней скоростью  2,2  м/с  </vt:lpstr>
      <vt:lpstr>Задача№2.</vt:lpstr>
      <vt:lpstr>  Ежик  двигался  со  средней скоростью 0,36 м/с.   </vt:lpstr>
      <vt:lpstr>Задача № 3.</vt:lpstr>
      <vt:lpstr>  Иногда  трудно понять с ходу,  что скорость  0,0077 м/с - это реальная скорость для муравья,  а вот 7,7 мм/с - вполне понятно. </vt:lpstr>
      <vt:lpstr>Задача №4.</vt:lpstr>
      <vt:lpstr>Средняя скорость мухи   0,36 м/с.  </vt:lpstr>
      <vt:lpstr>Движение  и     сопротивление   воздуха.   </vt:lpstr>
      <vt:lpstr>Около 69 м/с .  Скорость  при  полете мяча будет  уменьшаться, так  как   сопротивление воздуха будет  мешать  сохранять  скорость мяча.       </vt:lpstr>
      <vt:lpstr>Технические задачи. </vt:lpstr>
      <vt:lpstr>Шаг одной ноги короче.</vt:lpstr>
      <vt:lpstr>Задача №2.</vt:lpstr>
      <vt:lpstr>Ответ:</vt:lpstr>
      <vt:lpstr>Задача №3.</vt:lpstr>
      <vt:lpstr>Скорость сближения вас  с вашим  изображением   составит  2 м/с.</vt:lpstr>
      <vt:lpstr>Задача с историческим подтекстом. </vt:lpstr>
      <vt:lpstr>Презентация PowerPoint</vt:lpstr>
      <vt:lpstr>Вопросы:</vt:lpstr>
      <vt:lpstr>     Домашнее  задание: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Елена</cp:lastModifiedBy>
  <cp:revision>87</cp:revision>
  <dcterms:created xsi:type="dcterms:W3CDTF">2011-04-22T09:47:11Z</dcterms:created>
  <dcterms:modified xsi:type="dcterms:W3CDTF">2018-12-18T17:32:42Z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TC011408001049</vt:lpwstr>
  </property>
</Properties>
</file>