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2" r:id="rId2"/>
    <p:sldId id="256" r:id="rId3"/>
    <p:sldId id="257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70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87E93-46D9-4C7E-95C5-B505F08BB3D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446E9-BCC3-4A04-A8F6-DB16C1B88C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ван\Desktop\Презентация\p73_pis-movoditel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7487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 fontScale="47500" lnSpcReduction="20000"/>
          </a:bodyPr>
          <a:lstStyle/>
          <a:p>
            <a:r>
              <a:rPr lang="ru-RU" sz="6700" b="1" u="sng" dirty="0"/>
              <a:t>Организационный момент.</a:t>
            </a:r>
            <a:endParaRPr lang="ru-RU" sz="6700" u="sng" dirty="0"/>
          </a:p>
          <a:p>
            <a:r>
              <a:rPr lang="ru-RU" sz="4200" b="1" dirty="0"/>
              <a:t>Дошкольники , педагоги</a:t>
            </a:r>
            <a:r>
              <a:rPr lang="ru-RU" sz="4200" b="1" dirty="0" smtClean="0"/>
              <a:t>, родители, </a:t>
            </a:r>
            <a:r>
              <a:rPr lang="ru-RU" sz="4200" b="1" dirty="0"/>
              <a:t>инспектор ГИБДД </a:t>
            </a:r>
            <a:r>
              <a:rPr lang="ru-RU" sz="4200" b="1" dirty="0" smtClean="0"/>
              <a:t>- </a:t>
            </a:r>
            <a:r>
              <a:rPr lang="ru-RU" sz="4200" b="1" dirty="0"/>
              <a:t>собираются на территории детского сада. В руках у детей воздушные шары- символ детской жизни.</a:t>
            </a:r>
          </a:p>
          <a:p>
            <a:r>
              <a:rPr lang="ru-RU" sz="4200" b="1" i="1" u="sng" dirty="0" smtClean="0"/>
              <a:t>Слово </a:t>
            </a:r>
            <a:r>
              <a:rPr lang="ru-RU" sz="4200" b="1" i="1" u="sng" dirty="0"/>
              <a:t>руководителю акции</a:t>
            </a:r>
            <a:r>
              <a:rPr lang="ru-RU" sz="4200" b="1" u="sng" dirty="0"/>
              <a:t> </a:t>
            </a:r>
            <a:r>
              <a:rPr lang="ru-RU" sz="4200" b="1" dirty="0"/>
              <a:t>    </a:t>
            </a:r>
            <a:endParaRPr lang="ru-RU" sz="4200" dirty="0"/>
          </a:p>
          <a:p>
            <a:r>
              <a:rPr lang="ru-RU" sz="4200" b="1" dirty="0"/>
              <a:t>- Уважаемые родители, дети, гости  сегодня мы проводим  акцию «Письмо водителю»</a:t>
            </a:r>
          </a:p>
          <a:p>
            <a:r>
              <a:rPr lang="ru-RU" sz="4200" b="1" u="sng" dirty="0"/>
              <a:t>Цель акции</a:t>
            </a:r>
            <a:r>
              <a:rPr lang="ru-RU" sz="4200" b="1" dirty="0"/>
              <a:t>: обратить внимание жителей </a:t>
            </a:r>
            <a:r>
              <a:rPr lang="ru-RU" sz="4200" b="1" dirty="0" smtClean="0"/>
              <a:t>города </a:t>
            </a:r>
            <a:r>
              <a:rPr lang="ru-RU" sz="4200" b="1" dirty="0"/>
              <a:t>на ответственное  соблюдение Правил дорожного движения, а так же помочь детям в изучении правил дорожного движения .Каждый из вас в ходе акции проведет беседу с жителями города о соблюдении Правил дорожного движения, предложит пешеходам памятки призывающие к постоянному соблюдению ПДД. А еще мы пешеходам и водителям подарим воздушные шары ,как символ жизни детей. </a:t>
            </a:r>
          </a:p>
          <a:p>
            <a:r>
              <a:rPr lang="ru-RU" sz="4200" b="1" dirty="0"/>
              <a:t>- Ребята, сегодня вместе с нами в акции принимает участие инспектор ГИБДД </a:t>
            </a:r>
            <a:r>
              <a:rPr lang="ru-RU" sz="4200" b="1" dirty="0" smtClean="0"/>
              <a:t>. Он </a:t>
            </a:r>
            <a:r>
              <a:rPr lang="ru-RU" sz="4200" b="1" dirty="0"/>
              <a:t>вместе с вами будет обращаться к жителям нашего </a:t>
            </a:r>
            <a:r>
              <a:rPr lang="ru-RU" sz="4200" b="1" dirty="0" smtClean="0"/>
              <a:t>города, </a:t>
            </a:r>
            <a:r>
              <a:rPr lang="ru-RU" sz="4200" b="1" dirty="0"/>
              <a:t>отвечать на интересующие их вопросы.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ван\Desktop\Презентация\image17856161_5380bfbb77ff3d5979f95561fe0a2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7818" y="4000504"/>
            <a:ext cx="2946676" cy="19669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500090"/>
            <a:ext cx="8329642" cy="642942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2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Вступительная беседа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Ребята, мы живем в красивом городе . По дорогам движутся  разные автомобили. Они мчатся на большой скорости. Автомобиль – предмет высокой опасности.      Водитель любого автомобиля должен всегда, перед тем как начать движение, сначала пристегнуться, проверить все ли пассажиры его автомобиля пристегнуты. Взрослые несут ответственность  за детей, которые находятся в их автомобиле. </a:t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Вы знаете,  как безопасно перевозить детей в автомобиле? (Ответы детей)</a:t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Правильно, для детей есть автомобильные кресла и  специальные удерживающие устройства. Сегодня во время нашей акции «Письмо водителю»– мы напомним жителям нашего города и водителям об обязательном  соблюдении правил дорожного движения предложим водителям письмо с просьбой не нарушать правила, а пешеходам памятки. </a:t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Движение по разработанному  маршруту.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Дошкольники несут  воздушные шары – символ детской жизни , письмо для водителей и памятки для пешеходов.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ван\Desktop\Презентация\hello_html_m250bdd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376" y="3429000"/>
            <a:ext cx="2657744" cy="24929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/>
              <a:t>Минутка безопасности.</a:t>
            </a:r>
            <a:endParaRPr lang="ru-RU" dirty="0"/>
          </a:p>
          <a:p>
            <a:r>
              <a:rPr lang="ru-RU" b="1" dirty="0" smtClean="0"/>
              <a:t>– </a:t>
            </a:r>
            <a:r>
              <a:rPr lang="ru-RU" b="1" dirty="0"/>
              <a:t>При выходе на улицу </a:t>
            </a:r>
            <a:r>
              <a:rPr lang="ru-RU" b="1" dirty="0" smtClean="0"/>
              <a:t>Советская </a:t>
            </a:r>
            <a:endParaRPr lang="ru-RU" dirty="0"/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 Ребята, мы с вами идем по улице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Советская.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улице много прохожих. Они  спешат по разным делам. Как вы думаете, чтобы быть вежливый пешеходом, что нужно делать?</a:t>
            </a:r>
          </a:p>
          <a:p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Ответы детей: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При движении по тротуару надо держаться правой стороны, чтобы не наталкиваться на встречных пешеходов.</a:t>
            </a:r>
          </a:p>
          <a:p>
            <a:r>
              <a:rPr lang="ru-RU" b="1" i="1" dirty="0"/>
              <a:t>Продолжаем движение по маршруту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2547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Стихи и загадки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58162" cy="4954591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/>
              <a:t>Тихо шинами шурша,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Мчишь шофёр ты не спеша.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Дождь ли ветер, гололёд.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Смело движешься вперёд.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Мы с ребятами желаем 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Чтобы был ты за рулём 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Осторожным, аккуратным 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И внимательным во всём!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Должны друг друга уважать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Водитель с пешеходом.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Друг другу не должны мешать,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Быть вежливым народом.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Все мы дружно обещаем: 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На дороге не шалить 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И всегда по переходу 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/>
              <a:t>На зелёный свет ходить. 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286388"/>
            <a:ext cx="3429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Желаем доброго пути,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На скорости ты не гони!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b="1" dirty="0"/>
              <a:t>Дома</a:t>
            </a:r>
            <a:r>
              <a:rPr lang="ru-RU" sz="1600" b="1" dirty="0"/>
              <a:t> ждёт тебя семья.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Мы желаем всем добра!</a:t>
            </a:r>
          </a:p>
        </p:txBody>
      </p:sp>
      <p:pic>
        <p:nvPicPr>
          <p:cNvPr id="26626" name="Picture 2" descr="C:\Users\Иван\Desktop\Презентация\1166290_49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71480"/>
            <a:ext cx="3929090" cy="5599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иалог участников акции: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43890" cy="542928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-</a:t>
            </a:r>
            <a:r>
              <a:rPr lang="ru-RU" b="1" dirty="0"/>
              <a:t> Добрый день. Сегодня воспитанники детского сада </a:t>
            </a:r>
            <a:r>
              <a:rPr lang="ru-RU" b="1" dirty="0" smtClean="0"/>
              <a:t>№ 20 проводят </a:t>
            </a:r>
            <a:r>
              <a:rPr lang="ru-RU" b="1" dirty="0"/>
              <a:t>акцию «Письмо водителю».</a:t>
            </a:r>
          </a:p>
          <a:p>
            <a:r>
              <a:rPr lang="ru-RU" b="1" dirty="0"/>
              <a:t> И мы предлагаем Вам стать участником акции, пожалуйста,  ответьте на несколько вопросов:</a:t>
            </a:r>
          </a:p>
          <a:p>
            <a:r>
              <a:rPr lang="ru-RU" b="1" dirty="0"/>
              <a:t>- Вы знаете, на какой сигнал светофора  можно переходить дорогу? – Да, на зеленый.</a:t>
            </a:r>
          </a:p>
          <a:p>
            <a:r>
              <a:rPr lang="ru-RU" b="1" dirty="0"/>
              <a:t>- А Вы всегда выполняете Правила дорожного движения? – Стараюсь.</a:t>
            </a:r>
          </a:p>
          <a:p>
            <a:r>
              <a:rPr lang="ru-RU" b="1" dirty="0"/>
              <a:t>- У Вас есть автомобиль? – Да.</a:t>
            </a:r>
          </a:p>
          <a:p>
            <a:r>
              <a:rPr lang="ru-RU" b="1" dirty="0"/>
              <a:t>- А Вы всегда пристегиваете ремень безопасности? - Да</a:t>
            </a:r>
          </a:p>
          <a:p>
            <a:r>
              <a:rPr lang="ru-RU" b="1" dirty="0"/>
              <a:t>-  А у Вас есть дети?  - Да.</a:t>
            </a:r>
          </a:p>
          <a:p>
            <a:r>
              <a:rPr lang="ru-RU" b="1" dirty="0"/>
              <a:t>-  А Вы купили для своего ребенка детское автомобильное кресло? – Нет, его жена держит на руках.</a:t>
            </a:r>
          </a:p>
          <a:p>
            <a:r>
              <a:rPr lang="ru-RU" b="1" dirty="0"/>
              <a:t>- Но во время  движения автомобиля ребенок должен  быть  пристегнут, как и Вы. Обязательно приобретите для своего ребенка детское удерживающее устройство, ведь взрослые в ответе за жизнь детей. – Да мы уже думали об этом.</a:t>
            </a:r>
          </a:p>
          <a:p>
            <a:r>
              <a:rPr lang="ru-RU" b="1" dirty="0"/>
              <a:t>- Мы предлагаем Вам ознакомиться с буклетом, который для вас  разработали, и если Вы  за безопасность дорожного движения, то мы подарим вам  белый воздушный шарик – символ детской жизни, которая такая легкая и хрупкая, а задача взрослых сделать ее яркой и счастливой. Спасибо  за участие в акции!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ван\Desktop\Презентация\nov-07-11-2015-6-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57884" y="4572008"/>
            <a:ext cx="2755669" cy="1837113"/>
          </a:xfrm>
          <a:prstGeom prst="rect">
            <a:avLst/>
          </a:prstGeom>
          <a:noFill/>
        </p:spPr>
      </p:pic>
      <p:pic>
        <p:nvPicPr>
          <p:cNvPr id="24579" name="Picture 3" descr="C:\Users\Иван\Desktop\Презентация\PA02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071802" cy="2303852"/>
          </a:xfrm>
          <a:prstGeom prst="rect">
            <a:avLst/>
          </a:prstGeom>
          <a:noFill/>
        </p:spPr>
      </p:pic>
      <p:pic>
        <p:nvPicPr>
          <p:cNvPr id="24580" name="Picture 4" descr="C:\Users\Иван\Desktop\Презентация\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0" y="2095500"/>
            <a:ext cx="3556000" cy="2667000"/>
          </a:xfrm>
          <a:prstGeom prst="rect">
            <a:avLst/>
          </a:prstGeom>
          <a:noFill/>
        </p:spPr>
      </p:pic>
      <p:pic>
        <p:nvPicPr>
          <p:cNvPr id="24581" name="Picture 5" descr="C:\Users\Иван\Desktop\Презентация\547852_201511091135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66"/>
            <a:ext cx="3238489" cy="2428867"/>
          </a:xfrm>
          <a:prstGeom prst="rect">
            <a:avLst/>
          </a:prstGeom>
          <a:noFill/>
        </p:spPr>
      </p:pic>
      <p:pic>
        <p:nvPicPr>
          <p:cNvPr id="24582" name="Picture 6" descr="C:\Users\Иван\Desktop\Презентация\p288_pismo_voditelyu_2015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70"/>
            <a:ext cx="3071802" cy="204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Итог акции</a:t>
            </a:r>
            <a:r>
              <a:rPr lang="ru-RU" dirty="0"/>
              <a:t>:</a:t>
            </a:r>
          </a:p>
          <a:p>
            <a:r>
              <a:rPr lang="ru-RU" b="1" u="sng" dirty="0"/>
              <a:t>Руководитель  акции:</a:t>
            </a:r>
            <a:endParaRPr lang="ru-RU" b="1" dirty="0"/>
          </a:p>
          <a:p>
            <a:r>
              <a:rPr lang="ru-RU" b="1" dirty="0"/>
              <a:t>- Наша акция прошла удачно!</a:t>
            </a:r>
          </a:p>
          <a:p>
            <a:r>
              <a:rPr lang="ru-RU" b="1" dirty="0"/>
              <a:t>Молодцы, ребята! Вы активно участвовали  в акции по Правилам  дорожного движения «За безопасность дорожного движения – все вместе!». Мы раздали жителям </a:t>
            </a:r>
            <a:r>
              <a:rPr lang="ru-RU" b="1" dirty="0" smtClean="0"/>
              <a:t>нашего города </a:t>
            </a:r>
            <a:r>
              <a:rPr lang="ru-RU" b="1" dirty="0"/>
              <a:t>рекламные листовки, буклеты, призвали взрослых быть заботливыми по отношению к детям, соблюдать Правила дорожного движения, всегда использовать ремни безопасности и детские удерживающие устройства при перевозке детей в салоне автомобиля.</a:t>
            </a:r>
          </a:p>
          <a:p>
            <a:r>
              <a:rPr lang="ru-RU" b="1" dirty="0"/>
              <a:t>  Да я думаю, и вам эта акция  помогла вспомнить закон дороги, который называется ….</a:t>
            </a:r>
          </a:p>
          <a:p>
            <a:r>
              <a:rPr lang="ru-RU" b="1" u="sng" dirty="0"/>
              <a:t>Дети:</a:t>
            </a:r>
            <a:r>
              <a:rPr lang="ru-RU" b="1" dirty="0"/>
              <a:t> Правила дорожного движения!            </a:t>
            </a:r>
            <a:r>
              <a:rPr lang="ru-RU" dirty="0"/>
              <a:t>                                 </a:t>
            </a:r>
          </a:p>
        </p:txBody>
      </p:sp>
      <p:pic>
        <p:nvPicPr>
          <p:cNvPr id="25602" name="Picture 2" descr="C:\Users\Иван\Desktop\Презентация\100_3574_1n25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04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786214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СОЦИАЛЬНАЯ АКЦИЯ </a:t>
            </a:r>
            <a:r>
              <a:rPr lang="ru-RU" sz="5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3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 ПРАВИЛАМ ДОРОЖНОГО ДВИЖЕНИЯ</a:t>
            </a:r>
            <a:r>
              <a:rPr lang="ru-RU" sz="5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3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«Письмо водителю»</a:t>
            </a:r>
            <a:r>
              <a:rPr lang="ru-RU" sz="53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4214818"/>
            <a:ext cx="2286016" cy="1423982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Выполнила: </a:t>
            </a:r>
            <a:r>
              <a:rPr lang="ru-RU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Хаткевич</a:t>
            </a: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Е.Н.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Иван\Desktop\Презентация\37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949710" cy="296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629524" cy="435771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привлечь внимание жителей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к проблеме аварийности на дорогах, а также помочь ребятам изучить ПДД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Иван\Desktop\Презентация\0aeb8499c823837931ec7efb754a22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643314"/>
            <a:ext cx="3500462" cy="279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15290" cy="33861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Актуальность. 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Ежегодно на дорогах нашей страны увеличивается количество дорожно-транспортных происшествий, что вызывает обеспокоенность не только взрослых, но и детей. С целью пропаганды безопасного дорожного движения проводится акция. В период проведения акции, дети совместно с родителями пишут письма - рисунки, адресованные водителям.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6" name="Picture 2" descr="C:\Users\Иван\Desktop\Презентац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338840" cy="306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629524" cy="65722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  закрепить с детьми Правила дорожной безопасности;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продолжать учить соблюдать правила безопасного поведения на улице и при переходе через проезжую часть;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формировать самостоятельность и ответственность в действиях ребенка на дороге;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упражнять детей в умении ориентироваться относительно элементов дороги, транспортных средств;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развивать внимательность, наблюдательность, память;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развивать коммуникативные навыки, умение свободно вести диалог на заданную тему;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воспитывать культуру поведения на улице;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пропаганда безопасного поведения участников дорожного движения, предотвращение ДТП с участием детей-пассажиров.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акции: 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дети  старшей группы, педагоги,  инспектор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ГИБДД, родители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жители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города.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 descr="C:\Users\Иван\Desktop\Презентация\dsc_2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4032" y="1935163"/>
            <a:ext cx="657593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/>
              <a:t>Предварительная работа с детьми:</a:t>
            </a:r>
          </a:p>
          <a:p>
            <a:r>
              <a:rPr lang="ru-RU" b="1" dirty="0"/>
              <a:t>     рассматривание сюжетных картинок, дорожных ситуаций;</a:t>
            </a:r>
          </a:p>
          <a:p>
            <a:r>
              <a:rPr lang="ru-RU" b="1" dirty="0"/>
              <a:t>     игры на макете дороги с перекрестком;</a:t>
            </a:r>
          </a:p>
          <a:p>
            <a:r>
              <a:rPr lang="ru-RU" b="1" dirty="0"/>
              <a:t>    рассматривание тематических альбомов «Виды транспорта», «Дорожные знаки»;</a:t>
            </a:r>
          </a:p>
          <a:p>
            <a:r>
              <a:rPr lang="ru-RU" b="1" dirty="0"/>
              <a:t>     дидактические игры: «Угадай, какой знак», «Что показывает регулировщик», «Виды транспорта», «Найди и назови»;</a:t>
            </a:r>
          </a:p>
          <a:p>
            <a:r>
              <a:rPr lang="ru-RU" b="1" dirty="0"/>
              <a:t>   проведение цикла целевых прогулок «Пешеходный переход», «Перекресток», «Светофор»;</a:t>
            </a:r>
          </a:p>
          <a:p>
            <a:r>
              <a:rPr lang="ru-RU" b="1" dirty="0"/>
              <a:t>   чтение художественной литературы по ПДД;</a:t>
            </a:r>
          </a:p>
          <a:p>
            <a:r>
              <a:rPr lang="ru-RU" b="1" dirty="0"/>
              <a:t>    сюжетно-ролевые игры «Дорожное движение»;</a:t>
            </a:r>
          </a:p>
          <a:p>
            <a:r>
              <a:rPr lang="ru-RU" b="1" dirty="0"/>
              <a:t>    решение логических задач по дорожной ситуации. 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/>
              <a:t> </a:t>
            </a:r>
            <a:r>
              <a:rPr lang="ru-RU" b="1" u="sng" dirty="0"/>
              <a:t>Оборудование:</a:t>
            </a:r>
            <a:r>
              <a:rPr lang="ru-RU" b="1" dirty="0"/>
              <a:t> письмо водителю, памятки для пешеходов, </a:t>
            </a:r>
            <a:r>
              <a:rPr lang="ru-RU" b="1" dirty="0" smtClean="0"/>
              <a:t>воздушные шары.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maam.ru/upload/blogs/626465c80059aebe517494bc9285186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00528" cy="3000396"/>
          </a:xfrm>
          <a:prstGeom prst="rect">
            <a:avLst/>
          </a:prstGeom>
          <a:noFill/>
        </p:spPr>
      </p:pic>
      <p:pic>
        <p:nvPicPr>
          <p:cNvPr id="21513" name="Picture 9" descr="C:\Users\Иван\Desktop\Презентация\IMG_1686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5207008" cy="3905256"/>
          </a:xfrm>
          <a:prstGeom prst="rect">
            <a:avLst/>
          </a:prstGeom>
          <a:noFill/>
        </p:spPr>
      </p:pic>
      <p:pic>
        <p:nvPicPr>
          <p:cNvPr id="21514" name="Picture 10" descr="C:\Users\Иван\Desktop\Презентация\4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000396" cy="2250298"/>
          </a:xfrm>
          <a:prstGeom prst="rect">
            <a:avLst/>
          </a:prstGeom>
          <a:noFill/>
        </p:spPr>
      </p:pic>
      <p:pic>
        <p:nvPicPr>
          <p:cNvPr id="21515" name="Picture 11" descr="C:\Users\Иван\Desktop\Презентация\7501_html_m61d36d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14290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78595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Оборудование: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 письмо водителю, памятки для пешеходов, воздушные шары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C:\Users\Иван\Desktop\Презентация\Aktsiya-po-PDD-2013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  <p:pic>
        <p:nvPicPr>
          <p:cNvPr id="20484" name="Picture 4" descr="C:\Users\Иван\Desktop\Презентация\7139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70" y="2071677"/>
            <a:ext cx="3841100" cy="2158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72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СОЦИАЛЬНАЯ АКЦИЯ  ПО ПРАВИЛАМ ДОРОЖНОГО ДВИЖЕНИЯ «Письмо водителю»  </vt:lpstr>
      <vt:lpstr>                                                                                                  ЦЕЛЬ: привлечь внимание жителей города  к проблеме аварийности на дорогах, а также помочь ребятам изучить ПДД </vt:lpstr>
      <vt:lpstr>Актуальность. Ежегодно на дорогах нашей страны увеличивается количество дорожно-транспортных происшествий, что вызывает обеспокоенность не только взрослых, но и детей. С целью пропаганды безопасного дорожного движения проводится акция. В период проведения акции, дети совместно с родителями пишут письма - рисунки, адресованные водителям. </vt:lpstr>
      <vt:lpstr>                          Задачи: -  закрепить с детьми Правила дорожной безопасности; - продолжать учить соблюдать правила безопасного поведения на улице и при переходе через проезжую часть; - формировать самостоятельность и ответственность в действиях ребенка на дороге; - упражнять детей в умении ориентироваться относительно элементов дороги, транспортных средств; - развивать внимательность, наблюдательность, память; - развивать коммуникативные навыки, умение свободно вести диалог на заданную тему; - воспитывать культуру поведения на улице; - пропаганда безопасного поведения участников дорожного движения, предотвращение ДТП с участием детей-пассажиров. </vt:lpstr>
      <vt:lpstr>Участники акции:   дети  старшей группы, педагоги,  инспектор ГИБДД, родители, жители города.</vt:lpstr>
      <vt:lpstr>Слайд 7</vt:lpstr>
      <vt:lpstr>Слайд 8</vt:lpstr>
      <vt:lpstr>   Оборудование: письмо водителю, памятки для пешеходов, воздушные шары</vt:lpstr>
      <vt:lpstr>Слайд 10</vt:lpstr>
      <vt:lpstr>    Вступительная беседа - Ребята, мы живем в красивом городе . По дорогам движутся  разные автомобили. Они мчатся на большой скорости. Автомобиль – предмет высокой опасности.      Водитель любого автомобиля должен всегда, перед тем как начать движение, сначала пристегнуться, проверить все ли пассажиры его автомобиля пристегнуты. Взрослые несут ответственность  за детей, которые находятся в их автомобиле.  - Вы знаете,  как безопасно перевозить детей в автомобиле? (Ответы детей) - Правильно, для детей есть автомобильные кресла и  специальные удерживающие устройства. Сегодня во время нашей акции «Письмо водителю»– мы напомним жителям нашего города и водителям об обязательном  соблюдении правил дорожного движения предложим водителям письмо с просьбой не нарушать правила, а пешеходам памятки.  Движение по разработанному  маршруту. Дошкольники несут  воздушные шары – символ детской жизни , письмо для водителей и памятки для пешеходов. </vt:lpstr>
      <vt:lpstr>Слайд 12</vt:lpstr>
      <vt:lpstr>Стихи и загадки</vt:lpstr>
      <vt:lpstr>Диалог участников акции: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Роза</dc:creator>
  <cp:lastModifiedBy>1</cp:lastModifiedBy>
  <cp:revision>32</cp:revision>
  <dcterms:created xsi:type="dcterms:W3CDTF">2016-11-15T15:28:20Z</dcterms:created>
  <dcterms:modified xsi:type="dcterms:W3CDTF">2019-01-22T19:07:08Z</dcterms:modified>
</cp:coreProperties>
</file>