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5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FE3E6-B4A3-40B5-A7EA-9ADD1586333B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C97AD-2226-41BE-BC06-4E0B52A934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CorelDRAW" r:id="rId3" imgW="10270800" imgH="7376400" progId="CorelDRAW.Graphic.1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476672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Муниципальное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бюджетное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учреждение дополнительного образования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«Детская художественная школа №3»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</a:rPr>
              <a:t>Декоративная композиция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Стилизация животного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Составитель:  Александра Алексеевна Горбунова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 Вельск</a:t>
            </a:r>
            <a:r>
              <a:rPr lang="ru-RU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mtClean="0">
                <a:solidFill>
                  <a:schemeClr val="accent2">
                    <a:lumMod val="50000"/>
                  </a:schemeClr>
                </a:solidFill>
              </a:rPr>
              <a:t>2016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год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Наш\Desktop\фото композиции\ред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916832"/>
            <a:ext cx="4176464" cy="380935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CorelDRAW" r:id="rId3" imgW="10270800" imgH="7376400" progId="CorelDRAW.Graphic.13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48680"/>
            <a:ext cx="82089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Основой творческого развития личности, является постановка художественно-образного мышления – основы которого закладываются в детстве.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Стилизация всегда подразумевает творческое переосмысление, а не простое копирование.</a:t>
            </a:r>
          </a:p>
          <a:p>
            <a:pPr algn="just"/>
            <a:endParaRPr lang="ru-RU" dirty="0" smtClean="0"/>
          </a:p>
          <a:p>
            <a:pPr algn="just"/>
            <a:r>
              <a:rPr lang="ru-RU" u="sng" dirty="0" smtClean="0"/>
              <a:t>В предложенной теме рассматривается 1 из способов стилизации животного.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Задание рассчитано на детей от 11 до 13 лет.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645024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ru-RU" u="sng" dirty="0" smtClean="0"/>
              <a:t>Этапы работы: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Поиск наиболее подходящий картинки или фотографии животного;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Силуэтное изображение выбранного животного;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Изображение животного с помощью геометрических фигур;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Стилизация животного;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Составление цветовых гамм;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Выполнение в цвете стилизованного мотива.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CorelDRAW" r:id="rId3" imgW="10270800" imgH="7376400" progId="CorelDRAW.Graphic.13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548680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/>
              <a:t>Первым этапом </a:t>
            </a:r>
            <a:r>
              <a:rPr lang="ru-RU" b="1" dirty="0" smtClean="0"/>
              <a:t>освоения этой техники </a:t>
            </a:r>
            <a:r>
              <a:rPr lang="ru-RU" b="1" u="sng" dirty="0" smtClean="0"/>
              <a:t>будет поиск наиболее подходящий картинки или фотографии животного. </a:t>
            </a:r>
          </a:p>
          <a:p>
            <a:endParaRPr lang="ru-RU" u="sng" dirty="0" smtClean="0"/>
          </a:p>
          <a:p>
            <a:pPr algn="just"/>
            <a:r>
              <a:rPr lang="ru-RU" dirty="0" smtClean="0"/>
              <a:t>Нужно найти изюминку. Лаконичная форма, красивый поворот – то, от чего будем </a:t>
            </a:r>
            <a:r>
              <a:rPr lang="ru-RU" smtClean="0"/>
              <a:t>отталкиваться дальше. </a:t>
            </a:r>
            <a:endParaRPr lang="ru-RU" dirty="0" smtClean="0"/>
          </a:p>
        </p:txBody>
      </p:sp>
      <p:pic>
        <p:nvPicPr>
          <p:cNvPr id="3075" name="Picture 3" descr="C:\Users\Наш\Desktop\фото композиции\верблюд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196" y="2143116"/>
            <a:ext cx="3929208" cy="35425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77" name="Picture 5" descr="C:\Users\Наш\Desktop\фото композиции\кенгуру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143116"/>
            <a:ext cx="4032449" cy="354134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CorelDRAW" r:id="rId3" imgW="10270800" imgH="7376400" progId="CorelDRAW.Graphic.13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6" y="18864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Второй этап – силуэтное изображение выбранного животного.</a:t>
            </a:r>
            <a:endParaRPr lang="ru-RU" b="1" dirty="0"/>
          </a:p>
        </p:txBody>
      </p:sp>
      <p:pic>
        <p:nvPicPr>
          <p:cNvPr id="5123" name="Picture 3" descr="C:\Users\Наш\Desktop\фото композиции\кенгуру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16832"/>
            <a:ext cx="4248472" cy="369531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124" name="Picture 4" descr="C:\Users\Наш\Desktop\фото композиции\верблюд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3390" y="1916833"/>
            <a:ext cx="3910191" cy="367240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692697"/>
            <a:ext cx="7776864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Силуэтное изображение помогает лучше увидеть характерную форму изображаемого животного.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CorelDRAW" r:id="rId3" imgW="10270800" imgH="7376400" progId="CorelDRAW.Graphic.13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69269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Художник может изменять предмет в любой степени, отход от натуры бывает очень значительным.</a:t>
            </a:r>
          </a:p>
        </p:txBody>
      </p:sp>
      <p:pic>
        <p:nvPicPr>
          <p:cNvPr id="6147" name="Picture 3" descr="C:\Users\Наш\Desktop\фото композиции\кенгуру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4106491" cy="36004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148" name="Picture 4" descr="C:\Users\Наш\Desktop\фото композиции\верблюд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700808"/>
            <a:ext cx="3838053" cy="362201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67544" y="18864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Третий этап. Изображение животного с помощью геометрических фигур.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5517233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данном случае силуэт остается неизменным, но он должен состоять из различных пятен геометрической формы.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CorelDRAW" r:id="rId3" imgW="10270800" imgH="7376400" progId="CorelDRAW.Graphic.13">
              <p:embed/>
            </p:oleObj>
          </a:graphicData>
        </a:graphic>
      </p:graphicFrame>
      <p:pic>
        <p:nvPicPr>
          <p:cNvPr id="4099" name="Picture 3" descr="C:\Users\Наш\Desktop\фото композиции\верблюд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3938350" cy="36004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101" name="Picture 5" descr="C:\Users\Наш\Desktop\фото композиции\кенгуру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988840"/>
            <a:ext cx="3977042" cy="36004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1520" y="452152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Когда найден характерный объем отображаемого животного, характерные линии</a:t>
            </a:r>
            <a:r>
              <a:rPr kumimoji="0" lang="ru-RU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формы</a:t>
            </a:r>
            <a:r>
              <a:rPr kumimoji="0" lang="ru-RU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начинается работа над стилизацией предмета, при этом не передается объемно пространственное построение.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51520" y="5809665"/>
            <a:ext cx="871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Это процесс декоративного оформления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который превращает объект изображения в мотив узора.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0927" y="188640"/>
            <a:ext cx="4322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a typeface="Calibri" pitchFamily="34" charset="0"/>
                <a:cs typeface="Times New Roman" pitchFamily="18" charset="0"/>
              </a:rPr>
              <a:t> Четвертый этап. Стилизация животного.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6" name="CorelDRAW" r:id="rId3" imgW="10270800" imgH="7376400" progId="CorelDRAW.Graphic.13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3568" y="620688"/>
            <a:ext cx="7704856" cy="577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/>
              <a:t>Используемые гаммы: светлая, темная, холодная, теплая, ассоциативная (времена года, состояние), ахроматическая гамма + цвет.</a:t>
            </a:r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lvl="0" algn="just"/>
            <a:endParaRPr lang="ru-RU" dirty="0" smtClean="0"/>
          </a:p>
          <a:p>
            <a:pPr algn="just"/>
            <a:r>
              <a:rPr lang="ru-RU" dirty="0" smtClean="0"/>
              <a:t>Цветовые гаммы можно строить по принципу нюансных сочетаний, контрастных сочетаний и их вариаций. </a:t>
            </a:r>
          </a:p>
          <a:p>
            <a:pPr algn="just"/>
            <a:endParaRPr lang="ru-RU" dirty="0" smtClean="0"/>
          </a:p>
        </p:txBody>
      </p:sp>
      <p:pic>
        <p:nvPicPr>
          <p:cNvPr id="21508" name="Picture 4" descr="C:\Users\Наш\Desktop\фото композиции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7"/>
            <a:ext cx="1852111" cy="108012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09" name="Picture 5" descr="C:\Users\Наш\Desktop\фото композиции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924943"/>
            <a:ext cx="1850877" cy="101470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1" name="Picture 7" descr="C:\Users\Наш\Desktop\фото композиции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700807"/>
            <a:ext cx="1872208" cy="108012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2" name="Picture 8" descr="C:\Users\Наш\Desktop\фото композиции\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852935"/>
            <a:ext cx="1970286" cy="93352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3" name="Picture 9" descr="C:\Users\Наш\Desktop\фото композиции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077071"/>
            <a:ext cx="1872208" cy="105894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4" name="Picture 10" descr="C:\Users\Наш\Desktop\фото композиции\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1700808"/>
            <a:ext cx="1944216" cy="10081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5" name="Picture 11" descr="C:\Users\Наш\Desktop\фото композиции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4005063"/>
            <a:ext cx="2016224" cy="110200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8" name="Picture 14" descr="C:\Users\Наш\Desktop\фото композиции\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0" y="4077071"/>
            <a:ext cx="2088232" cy="106623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1519" name="Picture 15" descr="C:\Users\Наш\Desktop\фото композиции\1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0" y="2924944"/>
            <a:ext cx="2088231" cy="102339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Пятый этап. Составление цветовых гамм . Техника аппликации.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2" name="CorelDRAW" r:id="rId3" imgW="10270800" imgH="7376400" progId="CorelDRAW.Graphic.13">
              <p:embed/>
            </p:oleObj>
          </a:graphicData>
        </a:graphic>
      </p:graphicFrame>
      <p:pic>
        <p:nvPicPr>
          <p:cNvPr id="20483" name="Picture 3" descr="C:\Users\Наш\Desktop\фото композиции\кенгуру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4032448" cy="376045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484" name="Picture 4" descr="C:\Users\Наш\Desktop\фото композиции\нэзшщнш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00808"/>
            <a:ext cx="4104456" cy="37370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548681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/>
              <a:t>Шестой этап. Выполнение в цвете стилизованного мотива.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5786454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«Кенгуру» </a:t>
            </a:r>
            <a:r>
              <a:rPr lang="ru-RU" dirty="0" err="1" smtClean="0"/>
              <a:t>Черныщук</a:t>
            </a:r>
            <a:r>
              <a:rPr lang="ru-RU" dirty="0" smtClean="0"/>
              <a:t> Алена, 12 лет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CorelDRAW" r:id="rId3" imgW="10270800" imgH="7376400" progId="CorelDRAW.Graphic.13">
              <p:embed/>
            </p:oleObj>
          </a:graphicData>
        </a:graphic>
      </p:graphicFrame>
      <p:pic>
        <p:nvPicPr>
          <p:cNvPr id="3" name="Рисунок 2" descr="ред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642106"/>
            <a:ext cx="4248472" cy="387512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9460" name="Picture 4" descr="C:\Users\Наш\Desktop\фото композиции\верблюд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919" y="1628800"/>
            <a:ext cx="4045161" cy="38884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5786454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«Верблюд» Новицкая Галина, 12 лет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315</Words>
  <Application>Microsoft Office PowerPoint</Application>
  <PresentationFormat>Экран (4:3)</PresentationFormat>
  <Paragraphs>68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Наш</dc:creator>
  <cp:lastModifiedBy>Наш</cp:lastModifiedBy>
  <cp:revision>90</cp:revision>
  <dcterms:created xsi:type="dcterms:W3CDTF">2015-01-22T07:54:51Z</dcterms:created>
  <dcterms:modified xsi:type="dcterms:W3CDTF">2019-01-22T20:45:24Z</dcterms:modified>
</cp:coreProperties>
</file>