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1.xml"/><Relationship Id="rId1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15.xml"/><Relationship Id="rId17" Type="http://schemas.openxmlformats.org/officeDocument/2006/relationships/slide" Target="slide6.xml"/><Relationship Id="rId2" Type="http://schemas.openxmlformats.org/officeDocument/2006/relationships/slide" Target="slide7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slide" Target="slide3.xml"/><Relationship Id="rId10" Type="http://schemas.openxmlformats.org/officeDocument/2006/relationships/slide" Target="slide17.xml"/><Relationship Id="rId19" Type="http://schemas.openxmlformats.org/officeDocument/2006/relationships/audio" Target="../media/audio1.wav"/><Relationship Id="rId4" Type="http://schemas.openxmlformats.org/officeDocument/2006/relationships/slide" Target="slide5.xml"/><Relationship Id="rId9" Type="http://schemas.openxmlformats.org/officeDocument/2006/relationships/slide" Target="slide18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russkij-jazyk/Predlozhenie-1/0001-001-Avtor-SHevtsova-S.A.-uchitel-nachalnykh-klassov-MOU-SOSH-49-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3946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у сказки</a:t>
            </a:r>
            <a:endParaRPr lang="ru-RU" sz="9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0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8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32656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какой сказки эти строки? Назовите автора и название произведения.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564904"/>
            <a:ext cx="6030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«Моем, моем трубочиста </a:t>
            </a:r>
            <a:br>
              <a:rPr lang="ru-RU" sz="3200" b="1" dirty="0"/>
            </a:br>
            <a:r>
              <a:rPr lang="ru-RU" sz="3200" b="1" dirty="0"/>
              <a:t>Чисто, чисто, чисто, чисто! </a:t>
            </a:r>
            <a:br>
              <a:rPr lang="ru-RU" sz="3200" b="1" dirty="0"/>
            </a:br>
            <a:r>
              <a:rPr lang="ru-RU" sz="3200" b="1" dirty="0"/>
              <a:t>Будет, будет трубочист </a:t>
            </a:r>
            <a:br>
              <a:rPr lang="ru-RU" sz="3200" b="1" dirty="0"/>
            </a:br>
            <a:r>
              <a:rPr lang="ru-RU" sz="3200" b="1" dirty="0"/>
              <a:t>Чист, чист, чист, чист!»</a:t>
            </a:r>
            <a:r>
              <a:rPr lang="ru-RU" dirty="0"/>
              <a:t> 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1785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какого мультфильма представлен персонаж и как его зовут?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331785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9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lisyonok.ucoz.ru/kartinki/mul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1504"/>
            <a:ext cx="7776864" cy="52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10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59949"/>
            <a:ext cx="6631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Назови любимое выражение героя.</a:t>
            </a:r>
          </a:p>
        </p:txBody>
      </p:sp>
      <p:pic>
        <p:nvPicPr>
          <p:cNvPr id="8196" name="Picture 4" descr="http://s183class.narod.ru/files25/multik-pultik/kopatych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07996"/>
            <a:ext cx="4708066" cy="55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1844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012" y="364215"/>
            <a:ext cx="6970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какой сказки эти строки? Назовите автора и название произведения.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49052"/>
            <a:ext cx="8194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 осел, собака, кот и петух сели вокруг стола и принялись за еду. Ели-ели, пили-пили — наелись, напились и спать легли.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1844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012" y="319732"/>
            <a:ext cx="68984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какого мультфильма данное выражение и кто его произносит?</a:t>
            </a:r>
          </a:p>
        </p:txBody>
      </p:sp>
      <p:pic>
        <p:nvPicPr>
          <p:cNvPr id="4" name="_-_CSHas_spoyu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3713" y="2492896"/>
            <a:ext cx="4176464" cy="417646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5" action="ppaction://hlinksldjump" highlightClick="1">
              <a:snd r:embed="rId6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4012" y="338489"/>
            <a:ext cx="6970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какого мультфильма представлен персонаж и как его зовут?</a:t>
            </a:r>
          </a:p>
        </p:txBody>
      </p:sp>
      <p:sp>
        <p:nvSpPr>
          <p:cNvPr id="3" name="Овал 2"/>
          <p:cNvSpPr/>
          <p:nvPr/>
        </p:nvSpPr>
        <p:spPr>
          <a:xfrm>
            <a:off x="481844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13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126" name="Picture 6" descr="http://www.playcast.ru/uploads/2015/02/13/12097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29206"/>
            <a:ext cx="3665588" cy="56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1844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359949"/>
            <a:ext cx="704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Назови любимое выражение героя.</a:t>
            </a:r>
          </a:p>
        </p:txBody>
      </p:sp>
      <p:pic>
        <p:nvPicPr>
          <p:cNvPr id="7170" name="Picture 2" descr="http://www.izmestyev.com/icons/icons4/Pumb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12" y="1119300"/>
            <a:ext cx="5458308" cy="54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1844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518280"/>
            <a:ext cx="6631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Назови любимое выражение героя.</a:t>
            </a:r>
          </a:p>
        </p:txBody>
      </p:sp>
      <p:pic>
        <p:nvPicPr>
          <p:cNvPr id="4" name="Picture 6" descr="http://www.playcast.ru/uploads/2015/02/13/12097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89401"/>
            <a:ext cx="3276549" cy="53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1844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3379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Из какой сказки эти строки? Назовите автора и название произведения.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780928"/>
            <a:ext cx="562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Три девицы под окном</a:t>
            </a:r>
            <a:br>
              <a:rPr lang="ru-RU" sz="3200" b="1" dirty="0"/>
            </a:br>
            <a:r>
              <a:rPr lang="ru-RU" sz="3200" b="1" dirty="0"/>
              <a:t>Пряли поздно вечерком.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437987" y="6237312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481844" y="1889212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5</a:t>
            </a:r>
          </a:p>
        </p:txBody>
      </p:sp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2718643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4868742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6939206" y="1889212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8</a:t>
            </a:r>
          </a:p>
        </p:txBody>
      </p: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718643" y="3459230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10</a:t>
            </a:r>
          </a:p>
        </p:txBody>
      </p:sp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4898259" y="3447378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11</a:t>
            </a:r>
          </a:p>
        </p:txBody>
      </p:sp>
      <p:sp>
        <p:nvSpPr>
          <p:cNvPr id="8" name="Овал 7">
            <a:hlinkClick r:id="rId8" action="ppaction://hlinksldjump"/>
          </p:cNvPr>
          <p:cNvSpPr/>
          <p:nvPr/>
        </p:nvSpPr>
        <p:spPr>
          <a:xfrm>
            <a:off x="6989141" y="3461383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12</a:t>
            </a:r>
          </a:p>
        </p:txBody>
      </p:sp>
      <p:sp>
        <p:nvSpPr>
          <p:cNvPr id="9" name="Овал 8">
            <a:hlinkClick r:id="rId9" action="ppaction://hlinksldjump"/>
          </p:cNvPr>
          <p:cNvSpPr/>
          <p:nvPr/>
        </p:nvSpPr>
        <p:spPr>
          <a:xfrm>
            <a:off x="7033386" y="5130990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16</a:t>
            </a:r>
          </a:p>
        </p:txBody>
      </p:sp>
      <p:sp>
        <p:nvSpPr>
          <p:cNvPr id="10" name="Овал 9">
            <a:hlinkClick r:id="rId10" action="ppaction://hlinksldjump"/>
          </p:cNvPr>
          <p:cNvSpPr/>
          <p:nvPr/>
        </p:nvSpPr>
        <p:spPr>
          <a:xfrm>
            <a:off x="4888263" y="5130990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15</a:t>
            </a:r>
          </a:p>
        </p:txBody>
      </p:sp>
      <p:sp>
        <p:nvSpPr>
          <p:cNvPr id="11" name="Овал 10">
            <a:hlinkClick r:id="rId11" action="ppaction://hlinksldjump"/>
          </p:cNvPr>
          <p:cNvSpPr/>
          <p:nvPr/>
        </p:nvSpPr>
        <p:spPr>
          <a:xfrm>
            <a:off x="2718643" y="5130990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14</a:t>
            </a:r>
          </a:p>
        </p:txBody>
      </p:sp>
      <p:sp>
        <p:nvSpPr>
          <p:cNvPr id="12" name="Овал 11">
            <a:hlinkClick r:id="rId12" action="ppaction://hlinksldjump"/>
          </p:cNvPr>
          <p:cNvSpPr/>
          <p:nvPr/>
        </p:nvSpPr>
        <p:spPr>
          <a:xfrm>
            <a:off x="481844" y="5157192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13</a:t>
            </a:r>
          </a:p>
        </p:txBody>
      </p:sp>
      <p:sp>
        <p:nvSpPr>
          <p:cNvPr id="13" name="Овал 12">
            <a:hlinkClick r:id="rId13" action="ppaction://hlinksldjump"/>
          </p:cNvPr>
          <p:cNvSpPr/>
          <p:nvPr/>
        </p:nvSpPr>
        <p:spPr>
          <a:xfrm>
            <a:off x="487760" y="3459230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9</a:t>
            </a:r>
          </a:p>
        </p:txBody>
      </p:sp>
      <p:sp>
        <p:nvSpPr>
          <p:cNvPr id="17" name="Овал 16">
            <a:hlinkClick r:id="rId14" action="ppaction://hlinksldjump"/>
          </p:cNvPr>
          <p:cNvSpPr/>
          <p:nvPr/>
        </p:nvSpPr>
        <p:spPr>
          <a:xfrm>
            <a:off x="2718643" y="1889212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6</a:t>
            </a:r>
          </a:p>
        </p:txBody>
      </p:sp>
      <p:sp>
        <p:nvSpPr>
          <p:cNvPr id="18" name="Овал 17">
            <a:hlinkClick r:id="rId15" action="ppaction://hlinksldjump"/>
          </p:cNvPr>
          <p:cNvSpPr/>
          <p:nvPr/>
        </p:nvSpPr>
        <p:spPr>
          <a:xfrm>
            <a:off x="487760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9" name="Овал 18">
            <a:hlinkClick r:id="rId16" action="ppaction://hlinksldjump"/>
          </p:cNvPr>
          <p:cNvSpPr/>
          <p:nvPr/>
        </p:nvSpPr>
        <p:spPr>
          <a:xfrm>
            <a:off x="4898259" y="1868518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7</a:t>
            </a:r>
          </a:p>
        </p:txBody>
      </p:sp>
      <p:sp>
        <p:nvSpPr>
          <p:cNvPr id="20" name="Овал 19">
            <a:hlinkClick r:id="rId17" action="ppaction://hlinksldjump"/>
          </p:cNvPr>
          <p:cNvSpPr/>
          <p:nvPr/>
        </p:nvSpPr>
        <p:spPr>
          <a:xfrm>
            <a:off x="6939206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</a:t>
            </a:r>
          </a:p>
        </p:txBody>
      </p:sp>
      <p:sp>
        <p:nvSpPr>
          <p:cNvPr id="21" name="Управляющая кнопка: домой 20">
            <a:hlinkClick r:id="rId18" action="ppaction://hlinksldjump" highlightClick="1">
              <a:snd r:embed="rId19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7760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9928" y="332656"/>
            <a:ext cx="6748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Из какого мультфильма представлен персонаж и как его зовут?</a:t>
            </a:r>
          </a:p>
        </p:txBody>
      </p:sp>
      <p:pic>
        <p:nvPicPr>
          <p:cNvPr id="1026" name="Picture 2" descr="http://img-fotki.yandex.ru/get/5908/kur-valentina.132/0_8df31_cc1a4df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7" y="1409874"/>
            <a:ext cx="7620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7544" y="333483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18864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Из какого мультфильма данное выражение и кто его произносит?</a:t>
            </a:r>
            <a:endParaRPr lang="ru-RU" sz="3200" b="1" dirty="0"/>
          </a:p>
        </p:txBody>
      </p:sp>
      <p:pic>
        <p:nvPicPr>
          <p:cNvPr id="4" name="Kot_Leopold_-_Rebyata_davajte_zhit_druzhno_(xMuz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6493" y="2492896"/>
            <a:ext cx="3990604" cy="399060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5" action="ppaction://hlinksldjump" highlightClick="1">
              <a:snd r:embed="rId6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7544" y="34692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7526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Отгадайте три загадки. О каких сказках идет речь?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655933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3</a:t>
            </a:r>
            <a:r>
              <a:rPr lang="ru-RU" sz="3200" b="1" dirty="0"/>
              <a:t>. Кто работать не хотел,</a:t>
            </a:r>
            <a:br>
              <a:rPr lang="ru-RU" sz="3200" b="1" dirty="0"/>
            </a:br>
            <a:r>
              <a:rPr lang="ru-RU" sz="3200" b="1" dirty="0"/>
              <a:t>А играл и песни пел?</a:t>
            </a:r>
            <a:br>
              <a:rPr lang="ru-RU" sz="3200" b="1" dirty="0"/>
            </a:br>
            <a:r>
              <a:rPr lang="ru-RU" sz="3200" b="1" dirty="0"/>
              <a:t>К брату третьему потом</a:t>
            </a:r>
            <a:br>
              <a:rPr lang="ru-RU" sz="3200" b="1" dirty="0"/>
            </a:br>
            <a:r>
              <a:rPr lang="ru-RU" sz="3200" b="1" dirty="0"/>
              <a:t>Прибежали в новый дом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4585" y="112474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buAutoNum type="arabicPeriod"/>
            </a:pPr>
            <a:r>
              <a:rPr lang="ru-RU" sz="3200" b="1" dirty="0"/>
              <a:t>Удивляется народ:</a:t>
            </a:r>
            <a:br>
              <a:rPr lang="ru-RU" sz="3200" b="1" dirty="0"/>
            </a:br>
            <a:r>
              <a:rPr lang="ru-RU" sz="3200" b="1" dirty="0"/>
              <a:t>Едет печка, дым идет,</a:t>
            </a:r>
            <a:br>
              <a:rPr lang="ru-RU" sz="3200" b="1" dirty="0"/>
            </a:br>
            <a:r>
              <a:rPr lang="ru-RU" sz="3200" b="1" dirty="0"/>
              <a:t>А Емеля на печи</a:t>
            </a:r>
            <a:br>
              <a:rPr lang="ru-RU" sz="3200" b="1" dirty="0"/>
            </a:br>
            <a:r>
              <a:rPr lang="ru-RU" sz="3200" b="1" dirty="0"/>
              <a:t>Ест большие калачи!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55687" y="2818656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2. Внучка к бабушке пошла,</a:t>
            </a:r>
            <a:br>
              <a:rPr lang="ru-RU" sz="3200" b="1" dirty="0"/>
            </a:br>
            <a:r>
              <a:rPr lang="ru-RU" sz="3200" b="1" dirty="0"/>
              <a:t>Пироги ей понесла.</a:t>
            </a:r>
            <a:br>
              <a:rPr lang="ru-RU" sz="3200" b="1" dirty="0"/>
            </a:br>
            <a:r>
              <a:rPr lang="ru-RU" sz="3200" b="1" dirty="0"/>
              <a:t>Серый волк за ней следил,</a:t>
            </a:r>
            <a:br>
              <a:rPr lang="ru-RU" sz="3200" b="1" dirty="0"/>
            </a:br>
            <a:r>
              <a:rPr lang="ru-RU" sz="3200" b="1" dirty="0"/>
              <a:t>Обманул и проглотил.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315695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15695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какого мультфильма представлен персонаж и как его зовут?</a:t>
            </a:r>
          </a:p>
        </p:txBody>
      </p:sp>
      <p:pic>
        <p:nvPicPr>
          <p:cNvPr id="2050" name="Picture 2" descr="https://getbg.net/upload/full/11503_madagaskar_or_madagascar_1280x960_(www.GetBg.net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100000" l="18359" r="8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57399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73"/>
            <a:ext cx="88204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Ответьте на вопросы</a:t>
            </a:r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r>
              <a:rPr lang="ru-RU" sz="3200" b="1" dirty="0" smtClean="0"/>
              <a:t>1. Какая </a:t>
            </a:r>
            <a:r>
              <a:rPr lang="ru-RU" sz="3200" b="1" dirty="0"/>
              <a:t>сказочная героиня потеряла хрустальную туфельку, убегая с королевского бала? </a:t>
            </a:r>
          </a:p>
          <a:p>
            <a:r>
              <a:rPr lang="ru-RU" sz="3200" b="1" dirty="0" smtClean="0"/>
              <a:t>2. Весёлый</a:t>
            </a:r>
            <a:r>
              <a:rPr lang="ru-RU" sz="3200" b="1" dirty="0"/>
              <a:t>, забавный сказочный персонаж, который живёт на крыше? </a:t>
            </a:r>
          </a:p>
          <a:p>
            <a:r>
              <a:rPr lang="ru-RU" sz="3200" b="1" dirty="0" smtClean="0"/>
              <a:t>3. Как </a:t>
            </a:r>
            <a:r>
              <a:rPr lang="ru-RU" sz="3200" b="1" dirty="0"/>
              <a:t>зовут знаменитого доктора, который лечит зверей и ведёт приём прямо в лесу, под деревом? </a:t>
            </a:r>
          </a:p>
          <a:p>
            <a:r>
              <a:rPr lang="ru-RU" sz="3200" b="1" dirty="0" smtClean="0"/>
              <a:t>4. Кто </a:t>
            </a:r>
            <a:r>
              <a:rPr lang="ru-RU" sz="3200" b="1" dirty="0"/>
              <a:t>всё-таки съел колобка? </a:t>
            </a:r>
          </a:p>
          <a:p>
            <a:r>
              <a:rPr lang="ru-RU" sz="3200" b="1" dirty="0" smtClean="0"/>
              <a:t>5. Как </a:t>
            </a:r>
            <a:r>
              <a:rPr lang="ru-RU" sz="3200" b="1" dirty="0"/>
              <a:t>назвал папа Карло своего сына, которого он сделал из полена? </a:t>
            </a:r>
            <a:endParaRPr lang="ru-RU" sz="3200" b="1" dirty="0">
              <a:solidFill>
                <a:schemeClr val="lt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8108" y="332656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192" y="33265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какого мультфильма данное выражение и кто его произносит?</a:t>
            </a:r>
          </a:p>
          <a:p>
            <a:pPr algn="ctr"/>
            <a:endParaRPr lang="ru-RU" sz="3200" b="1" dirty="0"/>
          </a:p>
        </p:txBody>
      </p:sp>
      <p:pic>
        <p:nvPicPr>
          <p:cNvPr id="4" name="Винни-Пух – Я - тучка, тучка, тучка, я - вовсе не медведь (www.peta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3808" y="2148880"/>
            <a:ext cx="4680520" cy="468052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5" action="ppaction://hlinksldjump" highlightClick="1">
              <a:snd r:embed="rId6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какого мультфильма представлен персонаж и как его зовут?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372405"/>
            <a:ext cx="151216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065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7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f4.mylove.ru/WeWZng1IC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581791" cy="59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437987" y="6266717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302</Words>
  <Application>Microsoft Office PowerPoint</Application>
  <PresentationFormat>Экран (4:3)</PresentationFormat>
  <Paragraphs>62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Арменовна</dc:creator>
  <cp:lastModifiedBy>Кристина</cp:lastModifiedBy>
  <cp:revision>31</cp:revision>
  <dcterms:created xsi:type="dcterms:W3CDTF">2017-07-29T09:56:38Z</dcterms:created>
  <dcterms:modified xsi:type="dcterms:W3CDTF">2019-01-18T18:23:52Z</dcterms:modified>
</cp:coreProperties>
</file>