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56" r:id="rId3"/>
    <p:sldId id="257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5D17EE-7C04-4E39-967A-818148DB80E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0E3DEB-1368-4F1E-BAB7-A6F42968AC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D:\Users\user\Desktop\Первая-медицинская-помощь-при-ДТП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</a:t>
            </a:r>
            <a:r>
              <a:rPr lang="ru-RU" sz="2800" b="1" dirty="0" smtClean="0"/>
              <a:t>. План-схема МОУ СШ № 11 им. Скрипки О.В.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1. Район расположения, пути движения транспортных средств и учащихся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правила  юного пешег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smtClean="0"/>
          </a:p>
          <a:p>
            <a:r>
              <a:rPr lang="ru-RU" sz="5400" smtClean="0"/>
              <a:t>Спасибо </a:t>
            </a:r>
            <a:r>
              <a:rPr lang="ru-RU" sz="5400" dirty="0" smtClean="0"/>
              <a:t>за внимание.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"/>
            <a:ext cx="8029604" cy="64293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«Здоровье-это не подарок, который человек получает один раз и на всю жизнь, а результат сознательного поведения каждого человека и всех в обществе».  (Б.Шоу).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esktop\dtp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Вывихи, растяжения, ушибы.</a:t>
            </a:r>
            <a:endParaRPr lang="ru-RU" b="1" dirty="0"/>
          </a:p>
        </p:txBody>
      </p:sp>
      <p:pic>
        <p:nvPicPr>
          <p:cNvPr id="4098" name="Picture 2" descr="D:\Users\user\Desktop\algoritm-pervoy-pomoshchi-pri-rastyazhenii-myshc-i-svyazok-768x5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D:\Users\user\Desktop\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s\user\Desktop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user\Desktop\slide-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Users\user\Desktop\1438039283_12384615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s\user\Desktop\slide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Users\user\Desktop\1512107687general_pages_01_december_2017_i55571_feldsh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57242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22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  «Здоровье-это не подарок, который человек получает один раз и на всю жизнь, а результат сознательного поведения каждого человека и всех в обществе».  (Б.Шоу).</vt:lpstr>
      <vt:lpstr>Слайд 3</vt:lpstr>
      <vt:lpstr>Вывихи, растяжения, ушибы.</vt:lpstr>
      <vt:lpstr>Слайд 5</vt:lpstr>
      <vt:lpstr>Слайд 6</vt:lpstr>
      <vt:lpstr>Слайд 7</vt:lpstr>
      <vt:lpstr>Слайд 8</vt:lpstr>
      <vt:lpstr>Слайд 9</vt:lpstr>
      <vt:lpstr>I. План-схема МОУ СШ № 11 им. Скрипки О.В. 1. Район расположения, пути движения транспортных средств и учащихся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«Здоровье-это не подарок, который человек получает один раз и на всю жизнь, а результат сознательного поведения каждого человека и всех в обществе».  (Б.Шоу).</dc:title>
  <dc:creator>user</dc:creator>
  <cp:lastModifiedBy>april_2010_1</cp:lastModifiedBy>
  <cp:revision>16</cp:revision>
  <dcterms:created xsi:type="dcterms:W3CDTF">2018-04-07T05:20:24Z</dcterms:created>
  <dcterms:modified xsi:type="dcterms:W3CDTF">2018-04-09T05:57:41Z</dcterms:modified>
</cp:coreProperties>
</file>