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9" r:id="rId3"/>
    <p:sldId id="265" r:id="rId4"/>
    <p:sldId id="258" r:id="rId5"/>
    <p:sldId id="268" r:id="rId6"/>
    <p:sldId id="286" r:id="rId7"/>
    <p:sldId id="267" r:id="rId8"/>
    <p:sldId id="271" r:id="rId9"/>
    <p:sldId id="270" r:id="rId10"/>
    <p:sldId id="269" r:id="rId11"/>
    <p:sldId id="272" r:id="rId12"/>
    <p:sldId id="277" r:id="rId13"/>
    <p:sldId id="302" r:id="rId14"/>
    <p:sldId id="300" r:id="rId15"/>
    <p:sldId id="301" r:id="rId16"/>
    <p:sldId id="311" r:id="rId17"/>
    <p:sldId id="275" r:id="rId18"/>
    <p:sldId id="273" r:id="rId19"/>
    <p:sldId id="279" r:id="rId20"/>
    <p:sldId id="317" r:id="rId21"/>
    <p:sldId id="316" r:id="rId22"/>
    <p:sldId id="304" r:id="rId23"/>
    <p:sldId id="306" r:id="rId24"/>
    <p:sldId id="274" r:id="rId25"/>
    <p:sldId id="310" r:id="rId26"/>
    <p:sldId id="293" r:id="rId27"/>
    <p:sldId id="294" r:id="rId28"/>
    <p:sldId id="295" r:id="rId29"/>
    <p:sldId id="297" r:id="rId30"/>
    <p:sldId id="31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5B0"/>
    <a:srgbClr val="FFFF00"/>
    <a:srgbClr val="FF781D"/>
    <a:srgbClr val="CCFF33"/>
    <a:srgbClr val="00FFFF"/>
    <a:srgbClr val="9933FF"/>
    <a:srgbClr val="E33567"/>
    <a:srgbClr val="66FFCC"/>
    <a:srgbClr val="FFFF66"/>
    <a:srgbClr val="004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38" autoAdjust="0"/>
    <p:restoredTop sz="94660"/>
  </p:normalViewPr>
  <p:slideViewPr>
    <p:cSldViewPr>
      <p:cViewPr varScale="1">
        <p:scale>
          <a:sx n="65" d="100"/>
          <a:sy n="65" d="100"/>
        </p:scale>
        <p:origin x="135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13.gif"/><Relationship Id="rId7" Type="http://schemas.openxmlformats.org/officeDocument/2006/relationships/slide" Target="slide1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11" Type="http://schemas.openxmlformats.org/officeDocument/2006/relationships/slide" Target="slide16.xml"/><Relationship Id="rId5" Type="http://schemas.openxmlformats.org/officeDocument/2006/relationships/image" Target="../media/image15.gif"/><Relationship Id="rId10" Type="http://schemas.openxmlformats.org/officeDocument/2006/relationships/slide" Target="slide17.xml"/><Relationship Id="rId4" Type="http://schemas.openxmlformats.org/officeDocument/2006/relationships/image" Target="../media/image14.gif"/><Relationship Id="rId9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22.jpeg"/><Relationship Id="rId7" Type="http://schemas.openxmlformats.org/officeDocument/2006/relationships/image" Target="../media/image2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Relationship Id="rId9" Type="http://schemas.openxmlformats.org/officeDocument/2006/relationships/image" Target="../media/image21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gif"/><Relationship Id="rId5" Type="http://schemas.openxmlformats.org/officeDocument/2006/relationships/image" Target="../media/image27.gif"/><Relationship Id="rId4" Type="http://schemas.openxmlformats.org/officeDocument/2006/relationships/image" Target="../media/image25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gif"/><Relationship Id="rId5" Type="http://schemas.openxmlformats.org/officeDocument/2006/relationships/image" Target="../media/image28.gif"/><Relationship Id="rId4" Type="http://schemas.openxmlformats.org/officeDocument/2006/relationships/image" Target="../media/image25.gi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image" Target="../media/image30.gif"/><Relationship Id="rId7" Type="http://schemas.openxmlformats.org/officeDocument/2006/relationships/image" Target="../media/image21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gif"/><Relationship Id="rId5" Type="http://schemas.openxmlformats.org/officeDocument/2006/relationships/image" Target="../media/image23.gif"/><Relationship Id="rId4" Type="http://schemas.openxmlformats.org/officeDocument/2006/relationships/image" Target="../media/image27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image" Target="../media/image30.gif"/><Relationship Id="rId7" Type="http://schemas.openxmlformats.org/officeDocument/2006/relationships/image" Target="../media/image21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gif"/><Relationship Id="rId5" Type="http://schemas.openxmlformats.org/officeDocument/2006/relationships/image" Target="../media/image23.gif"/><Relationship Id="rId4" Type="http://schemas.openxmlformats.org/officeDocument/2006/relationships/image" Target="../media/image2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282" y="357166"/>
            <a:ext cx="8643998" cy="5857916"/>
          </a:xfrm>
          <a:prstGeom prst="rect">
            <a:avLst/>
          </a:prstGeom>
          <a:noFill/>
        </p:spPr>
        <p:txBody>
          <a:bodyPr wrap="square" rtlCol="0">
            <a:prstTxWarp prst="textFadeRight">
              <a:avLst/>
            </a:prstTxWarp>
            <a:spAutoFit/>
          </a:bodyPr>
          <a:lstStyle/>
          <a:p>
            <a:r>
              <a:rPr lang="ru-RU" sz="8000" dirty="0" smtClean="0">
                <a:solidFill>
                  <a:srgbClr val="006600"/>
                </a:solidFill>
                <a:latin typeface="Arial Black" pitchFamily="34" charset="0"/>
              </a:rPr>
              <a:t> Урок -</a:t>
            </a:r>
            <a:r>
              <a:rPr lang="en-US" sz="8000" dirty="0" smtClean="0">
                <a:solidFill>
                  <a:srgbClr val="006600"/>
                </a:solidFill>
                <a:latin typeface="Arial Black" pitchFamily="34" charset="0"/>
              </a:rPr>
              <a:t> </a:t>
            </a:r>
            <a:r>
              <a:rPr lang="ru-RU" sz="8000" dirty="0" smtClean="0">
                <a:solidFill>
                  <a:srgbClr val="006600"/>
                </a:solidFill>
                <a:latin typeface="Arial Black" pitchFamily="34" charset="0"/>
              </a:rPr>
              <a:t>игра</a:t>
            </a:r>
            <a:endParaRPr lang="ru-RU" sz="8000" dirty="0">
              <a:solidFill>
                <a:srgbClr val="0066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"/>
            <a:ext cx="9144000" cy="6857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Documents and Settings\Admin\Рабочий стол\урок -игра\9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207751" y="1221613"/>
            <a:ext cx="2143140" cy="8428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Картинка 121 из 14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Documents and Settings\Admin\Рабочий стол\урок -игра\c8bc4eb333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4214818"/>
            <a:ext cx="2071702" cy="2123494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Рисунок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24342" y="4714884"/>
            <a:ext cx="1919658" cy="1961617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4214818"/>
            <a:ext cx="1705343" cy="1742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3286124"/>
            <a:ext cx="928694" cy="948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 descr="C:\Documents and Settings\Admin\Рабочий стол\Рисунок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3500438"/>
            <a:ext cx="714380" cy="729995"/>
          </a:xfrm>
          <a:prstGeom prst="rect">
            <a:avLst/>
          </a:prstGeom>
          <a:noFill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3" y="3071810"/>
            <a:ext cx="1208333" cy="123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 descr="C:\Documents and Settings\Admin\Рабочий стол\Рисунок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3857628"/>
            <a:ext cx="1500198" cy="1532989"/>
          </a:xfrm>
          <a:prstGeom prst="rect">
            <a:avLst/>
          </a:prstGeom>
          <a:noFill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4857760"/>
            <a:ext cx="1428760" cy="1459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 descr="C:\Documents and Settings\Admin\Рабочий стол\Рисунок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3071810"/>
            <a:ext cx="1000132" cy="1021993"/>
          </a:xfrm>
          <a:prstGeom prst="rect">
            <a:avLst/>
          </a:prstGeom>
          <a:noFill/>
        </p:spPr>
      </p:pic>
      <p:pic>
        <p:nvPicPr>
          <p:cNvPr id="14" name="Picture 4" descr="C:\Documents and Settings\Admin\Рабочий стол\Рисунок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071810"/>
            <a:ext cx="1063929" cy="1087185"/>
          </a:xfrm>
          <a:prstGeom prst="rect">
            <a:avLst/>
          </a:prstGeom>
          <a:noFill/>
        </p:spPr>
      </p:pic>
      <p:pic>
        <p:nvPicPr>
          <p:cNvPr id="15" name="Picture 4" descr="C:\Documents and Settings\Admin\Рабочий стол\урок -игра\9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2328560" y="1243284"/>
            <a:ext cx="2214578" cy="870970"/>
          </a:xfrm>
          <a:prstGeom prst="rect">
            <a:avLst/>
          </a:prstGeom>
          <a:noFill/>
        </p:spPr>
      </p:pic>
      <p:sp>
        <p:nvSpPr>
          <p:cNvPr id="29" name="Управляющая кнопка: настраиваемая 28">
            <a:hlinkClick r:id="rId7" action="ppaction://hlinksldjump" highlightClick="1"/>
          </p:cNvPr>
          <p:cNvSpPr/>
          <p:nvPr/>
        </p:nvSpPr>
        <p:spPr>
          <a:xfrm>
            <a:off x="4714876" y="285728"/>
            <a:ext cx="714380" cy="857256"/>
          </a:xfrm>
          <a:prstGeom prst="actionButtonBlank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1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0" name="Управляющая кнопка: настраиваемая 29">
            <a:hlinkClick r:id="rId8" action="ppaction://hlinksldjump" highlightClick="1"/>
          </p:cNvPr>
          <p:cNvSpPr/>
          <p:nvPr/>
        </p:nvSpPr>
        <p:spPr>
          <a:xfrm>
            <a:off x="5715008" y="285728"/>
            <a:ext cx="714380" cy="857256"/>
          </a:xfrm>
          <a:prstGeom prst="actionButtonBlank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3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31" name="Управляющая кнопка: настраиваемая 30">
            <a:hlinkClick r:id="rId9" action="ppaction://hlinksldjump" highlightClick="1"/>
          </p:cNvPr>
          <p:cNvSpPr/>
          <p:nvPr/>
        </p:nvSpPr>
        <p:spPr>
          <a:xfrm>
            <a:off x="6715140" y="285728"/>
            <a:ext cx="714380" cy="857256"/>
          </a:xfrm>
          <a:prstGeom prst="actionButtonBlank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5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33" name="Управляющая кнопка: далее 32">
            <a:hlinkClick r:id="rId10" action="ppaction://hlinksldjump" highlightClick="1"/>
          </p:cNvPr>
          <p:cNvSpPr/>
          <p:nvPr/>
        </p:nvSpPr>
        <p:spPr>
          <a:xfrm>
            <a:off x="6286512" y="6000768"/>
            <a:ext cx="1357322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настраиваемая 17">
            <a:hlinkClick r:id="rId11" action="ppaction://hlinksldjump" highlightClick="1"/>
          </p:cNvPr>
          <p:cNvSpPr/>
          <p:nvPr/>
        </p:nvSpPr>
        <p:spPr>
          <a:xfrm>
            <a:off x="7786710" y="285728"/>
            <a:ext cx="714380" cy="857256"/>
          </a:xfrm>
          <a:prstGeom prst="actionButtonBlank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Arial Black" pitchFamily="34" charset="0"/>
              </a:rPr>
              <a:t>9</a:t>
            </a:r>
            <a:endParaRPr lang="ru-RU" sz="4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C:\Documents and Settings\Admin\Рабочий стол\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571500" y="1139825"/>
            <a:ext cx="7858125" cy="3784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/>
            <a:r>
              <a:rPr lang="en-US" sz="4000" dirty="0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  </a:t>
            </a:r>
            <a:r>
              <a:rPr lang="ru-RU" sz="4000" dirty="0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Продолжите ряд чисел:</a:t>
            </a:r>
            <a:endParaRPr lang="ru-RU" sz="4000" dirty="0">
              <a:solidFill>
                <a:schemeClr val="tx1"/>
              </a:solidFill>
              <a:latin typeface="Arial Black" pitchFamily="34" charset="0"/>
            </a:endParaRPr>
          </a:p>
          <a:p>
            <a:pPr algn="just" eaLnBrk="0" hangingPunct="0"/>
            <a:endParaRPr lang="en-US" sz="4000" dirty="0">
              <a:solidFill>
                <a:srgbClr val="000000"/>
              </a:solidFill>
              <a:latin typeface="Arial Black" pitchFamily="34" charset="0"/>
              <a:cs typeface="Times New Roman" pitchFamily="18" charset="0"/>
            </a:endParaRPr>
          </a:p>
          <a:p>
            <a:pPr algn="just" eaLnBrk="0" hangingPunct="0"/>
            <a:r>
              <a:rPr lang="en-US" sz="4000" dirty="0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  </a:t>
            </a:r>
            <a:r>
              <a:rPr lang="ru-RU" sz="4000" dirty="0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2, 5, 8, 11…</a:t>
            </a:r>
            <a:endParaRPr lang="ru-RU" sz="4000" dirty="0">
              <a:solidFill>
                <a:schemeClr val="tx1"/>
              </a:solidFill>
              <a:latin typeface="Arial Black" pitchFamily="34" charset="0"/>
            </a:endParaRPr>
          </a:p>
          <a:p>
            <a:pPr algn="just" eaLnBrk="0" hangingPunct="0"/>
            <a:r>
              <a:rPr lang="en-US" sz="4000" dirty="0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  </a:t>
            </a:r>
            <a:r>
              <a:rPr lang="ru-RU" sz="4000" dirty="0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10, 1, 10, 2, 10…</a:t>
            </a:r>
            <a:endParaRPr lang="ru-RU" sz="4000" dirty="0">
              <a:solidFill>
                <a:schemeClr val="tx1"/>
              </a:solidFill>
              <a:latin typeface="Arial Black" pitchFamily="34" charset="0"/>
            </a:endParaRPr>
          </a:p>
          <a:p>
            <a:pPr algn="just" eaLnBrk="0" hangingPunct="0"/>
            <a:r>
              <a:rPr lang="en-US" sz="4000" dirty="0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  </a:t>
            </a:r>
            <a:r>
              <a:rPr lang="ru-RU" sz="4000" dirty="0" smtClean="0">
                <a:solidFill>
                  <a:srgbClr val="000000"/>
                </a:solidFill>
                <a:latin typeface="Arial Black" pitchFamily="34" charset="0"/>
                <a:cs typeface="Times New Roman" pitchFamily="18" charset="0"/>
              </a:rPr>
              <a:t>1,3,5,7,9,11…</a:t>
            </a:r>
            <a:endParaRPr lang="en-US" sz="4000" dirty="0">
              <a:solidFill>
                <a:srgbClr val="000000"/>
              </a:solidFill>
              <a:latin typeface="Arial Black" pitchFamily="34" charset="0"/>
              <a:cs typeface="Times New Roman" pitchFamily="18" charset="0"/>
            </a:endParaRPr>
          </a:p>
          <a:p>
            <a:pPr algn="just" eaLnBrk="0" hangingPunct="0"/>
            <a:endParaRPr lang="ru-RU" sz="40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6429388" y="4786322"/>
            <a:ext cx="1785950" cy="142876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C:\Documents and Settings\Admin\Рабочий стол\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539552" y="812119"/>
            <a:ext cx="7702822" cy="218521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Выпиши номера фигур: </a:t>
            </a:r>
            <a:endParaRPr lang="ru-RU" alt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Отрезок ______________         Прямая линия ______________   </a:t>
            </a:r>
            <a:endParaRPr lang="ru-RU" alt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Луч          ______________        Ломаная линия ______________   </a:t>
            </a:r>
            <a:endParaRPr lang="ru-RU" alt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357422" y="3643314"/>
            <a:ext cx="71438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071934" y="3643314"/>
            <a:ext cx="71438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786446" y="3571876"/>
            <a:ext cx="71438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6858016" y="5143512"/>
            <a:ext cx="1428760" cy="1214446"/>
          </a:xfrm>
          <a:prstGeom prst="actionButtonHome">
            <a:avLst/>
          </a:prstGeom>
          <a:solidFill>
            <a:srgbClr val="99FF33"/>
          </a:solidFill>
          <a:ln>
            <a:solidFill>
              <a:srgbClr val="004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5" name="Рисунок 11" descr="http://rediwinsurp.science/pic-festival.1september.ru/articles/513781/img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476" y="2568091"/>
            <a:ext cx="5057775" cy="3693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691680" y="6305582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C:\Documents and Settings\Admin\Рабочий стол\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76" name="Rectangle 16"/>
          <p:cNvSpPr>
            <a:spLocks noChangeArrowheads="1"/>
          </p:cNvSpPr>
          <p:nvPr/>
        </p:nvSpPr>
        <p:spPr bwMode="auto">
          <a:xfrm>
            <a:off x="642910" y="643749"/>
            <a:ext cx="7715304" cy="317009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   Разгадай ребусы: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7я,   40А,  100лб,  по2л,        3буна.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20" name="Управляющая кнопка: домой 19">
            <a:hlinkClick r:id="rId3" action="ppaction://hlinksldjump" highlightClick="1"/>
          </p:cNvPr>
          <p:cNvSpPr/>
          <p:nvPr/>
        </p:nvSpPr>
        <p:spPr>
          <a:xfrm>
            <a:off x="6858016" y="5143512"/>
            <a:ext cx="1428760" cy="1214446"/>
          </a:xfrm>
          <a:prstGeom prst="actionButtonHome">
            <a:avLst/>
          </a:prstGeom>
          <a:solidFill>
            <a:srgbClr val="99FF33"/>
          </a:solidFill>
          <a:ln>
            <a:solidFill>
              <a:srgbClr val="004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C:\Documents and Settings\Admin\Рабочий стол\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76" name="Rectangle 16"/>
          <p:cNvSpPr>
            <a:spLocks noChangeArrowheads="1"/>
          </p:cNvSpPr>
          <p:nvPr/>
        </p:nvSpPr>
        <p:spPr bwMode="auto">
          <a:xfrm>
            <a:off x="642910" y="643749"/>
            <a:ext cx="7715304" cy="452431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    </a:t>
            </a:r>
            <a:r>
              <a:rPr lang="ru-RU" sz="4400" dirty="0" smtClean="0">
                <a:solidFill>
                  <a:schemeClr val="tx1"/>
                </a:solidFill>
                <a:latin typeface="Arial Black" pitchFamily="34" charset="0"/>
                <a:ea typeface="Times New Roman" pitchFamily="18" charset="0"/>
              </a:rPr>
              <a:t>ЗАПИШИ  И  ПРОЧИТАЙ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dirty="0" smtClean="0">
                <a:solidFill>
                  <a:schemeClr val="tx1"/>
                </a:solidFill>
                <a:latin typeface="Arial Black" pitchFamily="34" charset="0"/>
                <a:ea typeface="Times New Roman" pitchFamily="18" charset="0"/>
              </a:rPr>
              <a:t>18 – ( 9 + 7 )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</a:rPr>
              <a:t>14 + ( 3 + 2 )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dirty="0" smtClean="0">
                <a:solidFill>
                  <a:schemeClr val="tx1"/>
                </a:solidFill>
                <a:latin typeface="Arial Black" pitchFamily="34" charset="0"/>
                <a:ea typeface="Times New Roman" pitchFamily="18" charset="0"/>
              </a:rPr>
              <a:t>11 + ( 15 – 7)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20" name="Управляющая кнопка: домой 19">
            <a:hlinkClick r:id="rId3" action="ppaction://hlinksldjump" highlightClick="1"/>
          </p:cNvPr>
          <p:cNvSpPr/>
          <p:nvPr/>
        </p:nvSpPr>
        <p:spPr>
          <a:xfrm>
            <a:off x="6858016" y="5143512"/>
            <a:ext cx="1428760" cy="1214446"/>
          </a:xfrm>
          <a:prstGeom prst="actionButtonHome">
            <a:avLst/>
          </a:prstGeom>
          <a:solidFill>
            <a:srgbClr val="99FF33"/>
          </a:solidFill>
          <a:ln>
            <a:solidFill>
              <a:srgbClr val="004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Картинка 121 из 14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C:\Documents and Settings\Admin\Рабочий стол\урок -игра\9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78661" y="3293315"/>
            <a:ext cx="2143140" cy="8428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Картинка 121 из 14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5171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C:\Documents and Settings\Admin\Рабочий стол\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642910" y="1093688"/>
            <a:ext cx="771530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9+4= </a:t>
            </a:r>
            <a:r>
              <a:rPr lang="en-US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 </a:t>
            </a: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(Б)   </a:t>
            </a:r>
            <a:r>
              <a:rPr lang="en-US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 </a:t>
            </a: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 7+5=</a:t>
            </a:r>
            <a:r>
              <a:rPr lang="en-US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    </a:t>
            </a: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 (е)     13-6=</a:t>
            </a:r>
            <a:r>
              <a:rPr lang="en-US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  </a:t>
            </a: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 (з)    </a:t>
            </a:r>
            <a:endParaRPr lang="en-US" sz="2800" dirty="0" smtClean="0">
              <a:solidFill>
                <a:prstClr val="white"/>
              </a:solidFill>
              <a:latin typeface="Arial Black" pitchFamily="34" charset="0"/>
              <a:ea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</a:rPr>
              <a:t>11-8=  (и)    16-8=   (ж)   </a:t>
            </a:r>
            <a:r>
              <a:rPr lang="en-US" sz="2800" dirty="0" smtClean="0">
                <a:solidFill>
                  <a:prstClr val="white"/>
                </a:solidFill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</a:rPr>
              <a:t> 6+5=  </a:t>
            </a:r>
            <a:r>
              <a:rPr lang="en-US" sz="2800" dirty="0" smtClean="0">
                <a:solidFill>
                  <a:prstClr val="white"/>
                </a:solidFill>
                <a:latin typeface="Arial Black" pitchFamily="34" charset="0"/>
              </a:rPr>
              <a:t>  </a:t>
            </a: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</a:rPr>
              <a:t>(д)</a:t>
            </a:r>
            <a:endParaRPr lang="en-US" sz="2800" dirty="0" smtClean="0">
              <a:solidFill>
                <a:prstClr val="white"/>
              </a:solidFill>
              <a:latin typeface="Arial Black" pitchFamily="34" charset="0"/>
              <a:ea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</a:rPr>
              <a:t>13-8= </a:t>
            </a:r>
            <a:r>
              <a:rPr lang="en-US" sz="2800" dirty="0" smtClean="0">
                <a:solidFill>
                  <a:prstClr val="white"/>
                </a:solidFill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</a:rPr>
              <a:t>(а)     9+6= </a:t>
            </a:r>
            <a:r>
              <a:rPr lang="en-US" sz="2800" dirty="0" smtClean="0">
                <a:solidFill>
                  <a:prstClr val="white"/>
                </a:solidFill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</a:rPr>
              <a:t> (в)     13-4= </a:t>
            </a:r>
            <a:r>
              <a:rPr lang="en-US" sz="2800" dirty="0" smtClean="0">
                <a:solidFill>
                  <a:prstClr val="white"/>
                </a:solidFill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</a:rPr>
              <a:t> (н)</a:t>
            </a:r>
            <a:endParaRPr lang="en-US" sz="2800" dirty="0" smtClean="0">
              <a:solidFill>
                <a:prstClr val="white"/>
              </a:solidFill>
              <a:latin typeface="Arial Black" pitchFamily="34" charset="0"/>
              <a:ea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800" dirty="0" smtClean="0">
              <a:solidFill>
                <a:prstClr val="white"/>
              </a:solidFill>
              <a:latin typeface="Arial Black" pitchFamily="34" charset="0"/>
              <a:ea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9+9=</a:t>
            </a:r>
            <a:r>
              <a:rPr lang="en-US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 </a:t>
            </a: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 (р)  </a:t>
            </a:r>
            <a:r>
              <a:rPr lang="en-US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 </a:t>
            </a: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  </a:t>
            </a:r>
            <a:r>
              <a:rPr lang="en-US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 </a:t>
            </a: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7+7= </a:t>
            </a:r>
            <a:r>
              <a:rPr lang="en-US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   </a:t>
            </a: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(у)</a:t>
            </a:r>
            <a:endParaRPr lang="en-US" sz="2800" dirty="0" smtClean="0">
              <a:solidFill>
                <a:prstClr val="white"/>
              </a:solidFill>
              <a:latin typeface="Arial Black" pitchFamily="34" charset="0"/>
              <a:ea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</a:rPr>
              <a:t>13-7=  (о)     11-9= (г)</a:t>
            </a:r>
            <a:endParaRPr lang="en-US" sz="2800" dirty="0" smtClean="0">
              <a:solidFill>
                <a:prstClr val="white"/>
              </a:solidFill>
              <a:latin typeface="Arial Black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</a:rPr>
              <a:t>9+7=</a:t>
            </a:r>
            <a:r>
              <a:rPr lang="en-US" sz="2800" dirty="0" smtClean="0">
                <a:solidFill>
                  <a:prstClr val="white"/>
                </a:solidFill>
                <a:latin typeface="Arial Black" pitchFamily="34" charset="0"/>
              </a:rPr>
              <a:t>   </a:t>
            </a: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</a:rPr>
              <a:t>(т)</a:t>
            </a:r>
            <a:endParaRPr lang="en-US" sz="2800" dirty="0" smtClean="0">
              <a:solidFill>
                <a:prstClr val="white"/>
              </a:solidFill>
              <a:latin typeface="Arial Black" pitchFamily="34" charset="0"/>
              <a:ea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white"/>
                </a:solidFill>
                <a:latin typeface="Arial Black" pitchFamily="34" charset="0"/>
                <a:ea typeface="Times New Roman" pitchFamily="18" charset="0"/>
              </a:rPr>
              <a:t>    </a:t>
            </a:r>
            <a:endParaRPr lang="ru-RU" sz="2800" dirty="0" smtClean="0">
              <a:solidFill>
                <a:prstClr val="white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51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C:\Documents and Settings\Admin\Рабочий стол\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642910" y="1093688"/>
            <a:ext cx="771530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Times New Roman" pitchFamily="18" charset="0"/>
              </a:rPr>
              <a:t>9+4=13 (Б)    7+5=12  (е)     13-6=7  (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Times New Roman" pitchFamily="18" charset="0"/>
              </a:rPr>
              <a:t>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Times New Roman" pitchFamily="18" charset="0"/>
              </a:rPr>
              <a:t>)   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11-8=3  (и)    16-8=8   (ж)    6+5=11  (</a:t>
            </a:r>
            <a:r>
              <a:rPr lang="ru-RU" sz="2800" dirty="0" err="1" smtClean="0">
                <a:solidFill>
                  <a:schemeClr val="bg1"/>
                </a:solidFill>
                <a:latin typeface="Arial Black" pitchFamily="34" charset="0"/>
              </a:rPr>
              <a:t>д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)</a:t>
            </a:r>
            <a:endParaRPr lang="en-US" sz="2800" dirty="0" smtClean="0">
              <a:solidFill>
                <a:schemeClr val="bg1"/>
              </a:solidFill>
              <a:latin typeface="Arial Black" pitchFamily="34" charset="0"/>
              <a:ea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13-8=5  (а)     9+6=15  (в)     13-4=9  (</a:t>
            </a:r>
            <a:r>
              <a:rPr lang="ru-RU" sz="2800" dirty="0" err="1" smtClean="0">
                <a:solidFill>
                  <a:schemeClr val="bg1"/>
                </a:solidFill>
                <a:latin typeface="Arial Black" pitchFamily="34" charset="0"/>
              </a:rPr>
              <a:t>н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)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dirty="0" smtClean="0">
              <a:solidFill>
                <a:schemeClr val="bg1"/>
              </a:solidFill>
              <a:latin typeface="Arial Black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Times New Roman" pitchFamily="18" charset="0"/>
              </a:rPr>
              <a:t>9+9=18  (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Times New Roman" pitchFamily="18" charset="0"/>
              </a:rPr>
              <a:t>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Times New Roman" pitchFamily="18" charset="0"/>
              </a:rPr>
              <a:t>)    7+7=14  (у)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13-7=6  (о)     11-9=2  (г)</a:t>
            </a:r>
            <a:endParaRPr lang="en-US" sz="28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9+7=16 (т)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Times New Roman" pitchFamily="18" charset="0"/>
              </a:rPr>
              <a:t>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709628"/>
            <a:ext cx="4176463" cy="3132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71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 descr="C:\Documents and Settings\Admin\Рабочий стол\урок -игра\9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4257386" y="3743614"/>
            <a:ext cx="2214578" cy="870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4786322"/>
            <a:ext cx="1928826" cy="988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 descr="C:\Documents and Settings\Admin\Рабочий стол\a4da06f5aab9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1000108"/>
            <a:ext cx="4857784" cy="4857784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214292"/>
          <a:ext cx="9144000" cy="66437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2214569"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4569"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4569"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0"/>
            <a:ext cx="9144000" cy="21429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29396"/>
            <a:ext cx="9144000" cy="42860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4" descr="C:\Documents and Settings\Admin\Рабочий стол\урок -игра\9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6300563" y="3629263"/>
            <a:ext cx="3486074" cy="13710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4786322"/>
            <a:ext cx="1928826" cy="988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 descr="C:\Documents and Settings\Admin\Рабочий стол\a4da06f5aab9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1000108"/>
            <a:ext cx="4857784" cy="4857784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214292"/>
          <a:ext cx="9144000" cy="66437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2214569"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4569"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4569"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0"/>
            <a:ext cx="9144000" cy="21429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29396"/>
            <a:ext cx="9144000" cy="42860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4" descr="C:\Documents and Settings\Admin\Рабочий стол\урок -игра\9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6300563" y="3629263"/>
            <a:ext cx="3486074" cy="137103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929290" y="285728"/>
            <a:ext cx="321471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dirty="0" smtClean="0">
                <a:latin typeface="Arial Black" pitchFamily="34" charset="0"/>
              </a:rPr>
              <a:t>Дружба</a:t>
            </a:r>
            <a:endParaRPr lang="ru-RU" sz="5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6" descr="C:\Documents and Settings\Admin\Рабочий стол\урок -игра\802939-92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143568" y="2000240"/>
            <a:ext cx="3986507" cy="3319200"/>
          </a:xfrm>
          <a:prstGeom prst="rect">
            <a:avLst/>
          </a:prstGeom>
          <a:noFill/>
        </p:spPr>
      </p:pic>
      <p:pic>
        <p:nvPicPr>
          <p:cNvPr id="4" name="Picture 6" descr="C:\Documents and Settings\Admin\Рабочий стол\урок -игра\802939-92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87106" y="1785926"/>
            <a:ext cx="3643306" cy="3033448"/>
          </a:xfrm>
          <a:prstGeom prst="rect">
            <a:avLst/>
          </a:prstGeom>
          <a:noFill/>
        </p:spPr>
      </p:pic>
      <p:pic>
        <p:nvPicPr>
          <p:cNvPr id="3074" name="Picture 2" descr="C:\Documents and Settings\Admin\Рабочий стол\урок -игра\9 (1)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345274"/>
            <a:ext cx="1643074" cy="1588305"/>
          </a:xfrm>
          <a:prstGeom prst="rect">
            <a:avLst/>
          </a:prstGeom>
          <a:noFill/>
        </p:spPr>
      </p:pic>
      <p:pic>
        <p:nvPicPr>
          <p:cNvPr id="3076" name="Picture 4" descr="C:\Documents and Settings\Admin\Рабочий стол\урок -игра\12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857232"/>
            <a:ext cx="2214578" cy="2214578"/>
          </a:xfrm>
          <a:prstGeom prst="rect">
            <a:avLst/>
          </a:prstGeom>
          <a:noFill/>
        </p:spPr>
      </p:pic>
      <p:pic>
        <p:nvPicPr>
          <p:cNvPr id="10" name="Picture 4" descr="C:\Documents and Settings\Admin\Рабочий стол\урок -игра\12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6" y="0"/>
            <a:ext cx="2214578" cy="2214578"/>
          </a:xfrm>
          <a:prstGeom prst="rect">
            <a:avLst/>
          </a:prstGeom>
          <a:noFill/>
        </p:spPr>
      </p:pic>
      <p:pic>
        <p:nvPicPr>
          <p:cNvPr id="11" name="Picture 4" descr="C:\Documents and Settings\Admin\Рабочий стол\урок -игра\12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4" y="642918"/>
            <a:ext cx="2214578" cy="2214578"/>
          </a:xfrm>
          <a:prstGeom prst="rect">
            <a:avLst/>
          </a:prstGeom>
          <a:noFill/>
        </p:spPr>
      </p:pic>
      <p:pic>
        <p:nvPicPr>
          <p:cNvPr id="12" name="Picture 4" descr="C:\Documents and Settings\Admin\Рабочий стол\урок -игра\25 (1)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4143436" y="1214422"/>
            <a:ext cx="2857520" cy="3373940"/>
          </a:xfrm>
          <a:prstGeom prst="rect">
            <a:avLst/>
          </a:prstGeom>
          <a:noFill/>
        </p:spPr>
      </p:pic>
      <p:pic>
        <p:nvPicPr>
          <p:cNvPr id="13" name="Picture 4" descr="C:\Documents and Settings\Admin\Рабочий стол\урок -игра\25 (1)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858544" y="1428736"/>
            <a:ext cx="2857520" cy="3373940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3786238"/>
            <a:ext cx="1857388" cy="2571768"/>
          </a:xfrm>
          <a:prstGeom prst="rect">
            <a:avLst/>
          </a:prstGeom>
          <a:noFill/>
        </p:spPr>
      </p:pic>
      <p:pic>
        <p:nvPicPr>
          <p:cNvPr id="14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-4714932"/>
            <a:ext cx="1857388" cy="2571768"/>
          </a:xfrm>
          <a:prstGeom prst="rect">
            <a:avLst/>
          </a:prstGeom>
          <a:noFill/>
        </p:spPr>
      </p:pic>
      <p:pic>
        <p:nvPicPr>
          <p:cNvPr id="15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88" y="-4643494"/>
            <a:ext cx="1857388" cy="2571768"/>
          </a:xfrm>
          <a:prstGeom prst="rect">
            <a:avLst/>
          </a:prstGeom>
          <a:noFill/>
        </p:spPr>
      </p:pic>
      <p:pic>
        <p:nvPicPr>
          <p:cNvPr id="16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43042" y="-6215130"/>
            <a:ext cx="1857388" cy="2500330"/>
          </a:xfrm>
          <a:prstGeom prst="rect">
            <a:avLst/>
          </a:prstGeom>
          <a:noFill/>
        </p:spPr>
      </p:pic>
      <p:pic>
        <p:nvPicPr>
          <p:cNvPr id="17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6" y="-6429444"/>
            <a:ext cx="1857388" cy="2571768"/>
          </a:xfrm>
          <a:prstGeom prst="rect">
            <a:avLst/>
          </a:prstGeom>
          <a:noFill/>
        </p:spPr>
      </p:pic>
      <p:pic>
        <p:nvPicPr>
          <p:cNvPr id="5" name="Picture 5" descr="C:\Documents and Settings\Admin\Рабочий стол\урок -игра\a4da06f5aab9.gif"/>
          <p:cNvPicPr>
            <a:picLocks noChangeAspect="1" noChangeArrowheads="1" noCrop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6858000"/>
            <a:ext cx="1785950" cy="17859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0">
    <p:dissolve/>
    <p:sndAc>
      <p:stSnd>
        <p:snd r:embed="rId2" name="c450b64bf10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1875 -0.02314 C 0.03993 -0.02083 0.09722 -0.01782 0.15746 -0.01134 C 0.2177 -0.00509 0.27899 0.01088 0.34288 0.01459 C 0.40677 0.01783 0.48697 0.00278 0.54079 0.00788 C 0.59444 0.01297 0.63645 0.03079 0.66441 0.04375 C 0.6927 0.05625 0.69757 0.06436 0.70972 0.08542 C 0.72152 0.10672 0.73767 0.147 0.73593 0.16968 C 0.73402 0.19144 0.72569 0.20788 0.69774 0.21737 C 0.67013 0.22732 0.62847 0.22431 0.56927 0.22755 C 0.51007 0.23056 0.41475 0.23241 0.34288 0.23704 C 0.271 0.24167 0.20416 0.24538 0.13836 0.25301 C 0.07256 0.26088 0.00104 0.27755 -0.05209 0.28542 C -0.10521 0.29283 -0.15296 0.29584 -0.18073 0.29815 C -0.20851 0.30163 -0.21372 0.29931 -0.21875 0.29815 " pathEditMode="relative" rAng="0" ptsTypes="aaaaaaaaaaaaaA">
                                      <p:cBhvr>
                                        <p:cTn id="6" dur="3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" y="1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0.04774 -1.48148E-6 C -0.15712 -1.48148E-6 -0.36198 -1.48148E-6 -0.47813 0.00208 C -0.5941 0.00602 -0.61059 0.0169 -0.64809 0.02246 C -0.68559 0.02801 -0.68056 0.02408 -0.70243 0.03426 C -0.72448 0.04375 -0.76059 0.06273 -0.77969 0.08241 C -0.79879 0.10162 -0.81181 0.1257 -0.81806 0.15093 C -0.82413 0.175 -0.82413 0.21204 -0.81806 0.23148 C -0.81181 0.24954 -0.79879 0.25718 -0.77969 0.26296 C -0.76059 0.26921 -0.74045 0.26528 -0.70243 0.26667 C -0.66476 0.26921 -0.58837 0.27361 -0.55191 0.27477 C -0.51563 0.27593 -0.51563 0.27454 -0.48455 0.27477 C -0.45347 0.27593 -0.41441 0.27755 -0.3658 0.2794 C -0.31719 0.28079 -0.25052 0.28195 -0.19288 0.28287 C -0.1349 0.28449 -0.07014 0.28565 -0.01979 0.28681 C 0.03038 0.28773 0.0724 0.28935 0.10868 0.29097 C 0.14375 0.29283 0.16979 0.29815 0.19549 0.29884 C 0.22118 0.30208 0.25104 0.29884 0.26302 0.29884 " pathEditMode="relative" rAng="0" ptsTypes="aaaaaaaaaaaaaaaaA">
                                      <p:cBhvr>
                                        <p:cTn id="8" dur="3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" y="15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399 -0.04213 L -0.00382 -0.27315 " pathEditMode="relative" rAng="0" ptsTypes="AA">
                                      <p:cBhvr>
                                        <p:cTn id="18" dur="9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11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Motion origin="layout" path="M 0.00937 0.08333 C 0.10678 0.07361 0.20417 0.06389 0.28542 0.06203 C 0.36667 0.06018 0.42882 0.07083 0.4974 0.07268 C 0.56598 0.07453 0.6448 0.07268 0.6974 0.07268 C 0.75001 0.07268 0.77744 0.07268 0.81337 0.07268 C 0.84931 0.07268 0.88941 0.07176 0.91337 0.07268 C 0.93733 0.07361 0.94063 0.07361 0.9573 0.07801 C 0.97396 0.0824 0.9981 0.08773 1.01337 0.0993 C 1.02865 0.11088 1.04671 0.12824 1.04931 0.14699 C 1.05191 0.16574 1.03664 0.18078 1.02935 0.21088 C 1.02205 0.2412 1.01268 0.29768 1.00539 0.32801 C 0.9981 0.35833 0.98941 0.36782 0.98542 0.39166 C 0.98143 0.41574 0.98212 0.43078 0.98143 0.47152 C 0.98073 0.5125 0.98073 0.58426 0.98143 0.63634 C 0.98212 0.68865 0.98403 0.73912 0.98542 0.78541 C 0.98681 0.83148 0.98803 0.87731 0.98941 0.91296 C 0.9908 0.94861 0.99202 0.975 0.99341 0.99814 C 0.9948 1.02129 0.99601 1.03541 0.9974 1.05115 C 0.99879 1.06713 1.00001 1.08055 1.00139 1.09398 " pathEditMode="relative" rAng="0" ptsTypes="aaaaaaaaaaaaaaaaaaA">
                                      <p:cBhvr>
                                        <p:cTn id="20" dur="3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" y="49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Motion origin="layout" path="M -0.04045 0.05926 C -0.04635 0.05833 -0.05174 0.0574 -0.10226 0.05393 C -0.1526 0.05069 -0.26372 0.03912 -0.34271 0.03819 C -0.42205 0.03773 -0.50694 0.04699 -0.5783 0.04884 C -0.64983 0.05069 -0.72118 0.04791 -0.77309 0.04884 C -0.82517 0.04977 -0.8526 0.05301 -0.89097 0.05393 C -0.92951 0.05486 -0.97743 0.04166 -1.00365 0.05393 C -1.03021 0.0662 -1.03872 0.10115 -1.04983 0.12708 C -1.06094 0.15324 -1.07205 0.1831 -1.07031 0.21111 C -1.06858 0.23889 -1.04809 0.26689 -1.03958 0.2949 C -1.03125 0.32268 -1.02431 0.34884 -1.0191 0.37824 C -1.01406 0.40787 -1.01059 0.43611 -1.00885 0.47268 C -1.00712 0.50926 -1.01059 0.5618 -1.00885 0.59838 C -1.00712 0.63472 -1.00122 0.67176 -0.99861 0.69259 C -0.99618 0.71342 -0.99601 0.69977 -0.99358 0.72384 C -0.99115 0.74814 -0.9875 0.79814 -0.98333 0.83912 C -0.97917 0.87986 -0.97049 0.93426 -0.96771 0.9699 C -0.9651 1.00578 -0.96632 1.02963 -0.96771 1.0537 " pathEditMode="relative" rAng="0" ptsTypes="aaaaaaaaaaaaaaaaaA">
                                      <p:cBhvr>
                                        <p:cTn id="22" dur="3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6" y="48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Motion origin="layout" path="M -2.5E-6 3.33333E-6 L -0.01111 1.03264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51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Motion origin="layout" path="M 0 2.59259E-6 L -0.01753 1.3919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69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Motion origin="layout" path="M 0 0 L -0.00017 1.16806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Motion origin="layout" path="M 2.5E-6 -1.11022E-16 L 0.02448 1.41806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70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42000"/>
                                  </p:stCondLst>
                                  <p:childTnLst>
                                    <p:animMotion origin="layout" path="M -0.00538 0.02355 L 0.05225 1.17825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5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C:\Documents and Settings\Admin\Рабочий стол\урок -игра\9 (1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45274"/>
            <a:ext cx="1643074" cy="1588305"/>
          </a:xfrm>
          <a:prstGeom prst="rect">
            <a:avLst/>
          </a:prstGeom>
          <a:noFill/>
        </p:spPr>
      </p:pic>
      <p:pic>
        <p:nvPicPr>
          <p:cNvPr id="3076" name="Picture 4" descr="C:\Documents and Settings\Admin\Рабочий стол\урок -игра\12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857232"/>
            <a:ext cx="2214578" cy="2214578"/>
          </a:xfrm>
          <a:prstGeom prst="rect">
            <a:avLst/>
          </a:prstGeom>
          <a:noFill/>
        </p:spPr>
      </p:pic>
      <p:pic>
        <p:nvPicPr>
          <p:cNvPr id="10" name="Picture 4" descr="C:\Documents and Settings\Admin\Рабочий стол\урок -игра\12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0"/>
            <a:ext cx="2214578" cy="2214578"/>
          </a:xfrm>
          <a:prstGeom prst="rect">
            <a:avLst/>
          </a:prstGeom>
          <a:noFill/>
        </p:spPr>
      </p:pic>
      <p:pic>
        <p:nvPicPr>
          <p:cNvPr id="11" name="Picture 4" descr="C:\Documents and Settings\Admin\Рабочий стол\урок -игра\12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642918"/>
            <a:ext cx="2214578" cy="2214578"/>
          </a:xfrm>
          <a:prstGeom prst="rect">
            <a:avLst/>
          </a:prstGeom>
          <a:noFill/>
        </p:spPr>
      </p:pic>
      <p:pic>
        <p:nvPicPr>
          <p:cNvPr id="23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143248"/>
            <a:ext cx="1857388" cy="2571768"/>
          </a:xfrm>
          <a:prstGeom prst="rect">
            <a:avLst/>
          </a:prstGeom>
          <a:noFill/>
        </p:spPr>
      </p:pic>
      <p:pic>
        <p:nvPicPr>
          <p:cNvPr id="24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3143248"/>
            <a:ext cx="1857388" cy="2571768"/>
          </a:xfrm>
          <a:prstGeom prst="rect">
            <a:avLst/>
          </a:prstGeom>
          <a:noFill/>
        </p:spPr>
      </p:pic>
      <p:pic>
        <p:nvPicPr>
          <p:cNvPr id="25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3071810"/>
            <a:ext cx="1857388" cy="2571768"/>
          </a:xfrm>
          <a:prstGeom prst="rect">
            <a:avLst/>
          </a:prstGeom>
          <a:noFill/>
        </p:spPr>
      </p:pic>
      <p:pic>
        <p:nvPicPr>
          <p:cNvPr id="26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3071810"/>
            <a:ext cx="1857388" cy="2571768"/>
          </a:xfrm>
          <a:prstGeom prst="rect">
            <a:avLst/>
          </a:prstGeom>
          <a:noFill/>
        </p:spPr>
      </p:pic>
      <p:pic>
        <p:nvPicPr>
          <p:cNvPr id="28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3071810"/>
            <a:ext cx="1857388" cy="2571768"/>
          </a:xfrm>
          <a:prstGeom prst="rect">
            <a:avLst/>
          </a:prstGeom>
          <a:noFill/>
        </p:spPr>
      </p:pic>
      <p:pic>
        <p:nvPicPr>
          <p:cNvPr id="5" name="Picture 5" descr="C:\Documents and Settings\Admin\Рабочий стол\урок -игра\a4da06f5aab9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4857760"/>
            <a:ext cx="1785950" cy="171451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2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2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3" dur="5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5" dur="5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C:\Documents and Settings\Admin\Рабочий стол\урок -игра\9 (1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45274"/>
            <a:ext cx="1643074" cy="1588305"/>
          </a:xfrm>
          <a:prstGeom prst="rect">
            <a:avLst/>
          </a:prstGeom>
          <a:noFill/>
        </p:spPr>
      </p:pic>
      <p:pic>
        <p:nvPicPr>
          <p:cNvPr id="3076" name="Picture 4" descr="C:\Documents and Settings\Admin\Рабочий стол\урок -игра\12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857232"/>
            <a:ext cx="2214578" cy="2214578"/>
          </a:xfrm>
          <a:prstGeom prst="rect">
            <a:avLst/>
          </a:prstGeom>
          <a:noFill/>
        </p:spPr>
      </p:pic>
      <p:pic>
        <p:nvPicPr>
          <p:cNvPr id="10" name="Picture 4" descr="C:\Documents and Settings\Admin\Рабочий стол\урок -игра\12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0"/>
            <a:ext cx="2214578" cy="2214578"/>
          </a:xfrm>
          <a:prstGeom prst="rect">
            <a:avLst/>
          </a:prstGeom>
          <a:noFill/>
        </p:spPr>
      </p:pic>
      <p:pic>
        <p:nvPicPr>
          <p:cNvPr id="11" name="Picture 4" descr="C:\Documents and Settings\Admin\Рабочий стол\урок -игра\12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642918"/>
            <a:ext cx="2214578" cy="2214578"/>
          </a:xfrm>
          <a:prstGeom prst="rect">
            <a:avLst/>
          </a:prstGeom>
          <a:noFill/>
        </p:spPr>
      </p:pic>
      <p:pic>
        <p:nvPicPr>
          <p:cNvPr id="13" name="Picture 5" descr="C:\Documents and Settings\Admin\Рабочий стол\урок -игра\2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3286124"/>
            <a:ext cx="2283286" cy="3093485"/>
          </a:xfrm>
          <a:prstGeom prst="rect">
            <a:avLst/>
          </a:prstGeom>
          <a:noFill/>
        </p:spPr>
      </p:pic>
      <p:pic>
        <p:nvPicPr>
          <p:cNvPr id="14" name="Picture 5" descr="C:\Documents and Settings\Admin\Рабочий стол\урок -игра\2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3286124"/>
            <a:ext cx="2283286" cy="3093485"/>
          </a:xfrm>
          <a:prstGeom prst="rect">
            <a:avLst/>
          </a:prstGeom>
          <a:noFill/>
        </p:spPr>
      </p:pic>
      <p:pic>
        <p:nvPicPr>
          <p:cNvPr id="15" name="Picture 5" descr="C:\Documents and Settings\Admin\Рабочий стол\урок -игра\2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2357430"/>
            <a:ext cx="2283286" cy="3093485"/>
          </a:xfrm>
          <a:prstGeom prst="rect">
            <a:avLst/>
          </a:prstGeom>
          <a:noFill/>
        </p:spPr>
      </p:pic>
      <p:pic>
        <p:nvPicPr>
          <p:cNvPr id="5" name="Picture 5" descr="C:\Documents and Settings\Admin\Рабочий стол\урок -игра\a4da06f5aab9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4857760"/>
            <a:ext cx="1785950" cy="171451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3214678" y="3786190"/>
            <a:ext cx="1071570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Documents and Settings\Admin\Рабочий стол\урок -игра\3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71668" y="0"/>
            <a:ext cx="6000720" cy="2000240"/>
          </a:xfrm>
          <a:prstGeom prst="rect">
            <a:avLst/>
          </a:prstGeom>
          <a:noFill/>
        </p:spPr>
      </p:pic>
      <p:pic>
        <p:nvPicPr>
          <p:cNvPr id="14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3071858"/>
            <a:ext cx="1857388" cy="2571768"/>
          </a:xfrm>
          <a:prstGeom prst="rect">
            <a:avLst/>
          </a:prstGeom>
          <a:noFill/>
        </p:spPr>
      </p:pic>
      <p:pic>
        <p:nvPicPr>
          <p:cNvPr id="15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-3071858"/>
            <a:ext cx="1857388" cy="2571768"/>
          </a:xfrm>
          <a:prstGeom prst="rect">
            <a:avLst/>
          </a:prstGeom>
          <a:noFill/>
        </p:spPr>
      </p:pic>
      <p:pic>
        <p:nvPicPr>
          <p:cNvPr id="16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-3071858"/>
            <a:ext cx="1857388" cy="2571768"/>
          </a:xfrm>
          <a:prstGeom prst="rect">
            <a:avLst/>
          </a:prstGeom>
          <a:noFill/>
        </p:spPr>
      </p:pic>
      <p:pic>
        <p:nvPicPr>
          <p:cNvPr id="17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-3071858"/>
            <a:ext cx="1857388" cy="2571768"/>
          </a:xfrm>
          <a:prstGeom prst="rect">
            <a:avLst/>
          </a:prstGeom>
          <a:noFill/>
        </p:spPr>
      </p:pic>
      <p:pic>
        <p:nvPicPr>
          <p:cNvPr id="18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12" y="-3000420"/>
            <a:ext cx="1857388" cy="2571768"/>
          </a:xfrm>
          <a:prstGeom prst="rect">
            <a:avLst/>
          </a:prstGeom>
          <a:noFill/>
        </p:spPr>
      </p:pic>
      <p:pic>
        <p:nvPicPr>
          <p:cNvPr id="19" name="Picture 6" descr="C:\Documents and Settings\Admin\Рабочий стол\урок -игра\802939-92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5143567" y="2000240"/>
            <a:ext cx="3429024" cy="3319200"/>
          </a:xfrm>
          <a:prstGeom prst="rect">
            <a:avLst/>
          </a:prstGeom>
          <a:noFill/>
        </p:spPr>
      </p:pic>
      <p:pic>
        <p:nvPicPr>
          <p:cNvPr id="20" name="Picture 6" descr="C:\Documents and Settings\Admin\Рабочий стол\урок -игра\802939-92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0" y="1285860"/>
            <a:ext cx="3429024" cy="3319200"/>
          </a:xfrm>
          <a:prstGeom prst="rect">
            <a:avLst/>
          </a:prstGeom>
          <a:noFill/>
        </p:spPr>
      </p:pic>
      <p:pic>
        <p:nvPicPr>
          <p:cNvPr id="21" name="Picture 4" descr="C:\Documents and Settings\Admin\Рабочий стол\урок -игра\25 (1)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0" y="3484060"/>
            <a:ext cx="2857520" cy="3373940"/>
          </a:xfrm>
          <a:prstGeom prst="rect">
            <a:avLst/>
          </a:prstGeom>
          <a:noFill/>
        </p:spPr>
      </p:pic>
      <p:pic>
        <p:nvPicPr>
          <p:cNvPr id="22" name="Picture 4" descr="C:\Documents and Settings\Admin\Рабочий стол\урок -игра\25 (1)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96400" y="3636460"/>
            <a:ext cx="2857520" cy="3373940"/>
          </a:xfrm>
          <a:prstGeom prst="rect">
            <a:avLst/>
          </a:prstGeom>
          <a:noFill/>
        </p:spPr>
      </p:pic>
      <p:pic>
        <p:nvPicPr>
          <p:cNvPr id="23" name="Picture 4" descr="C:\Documents and Settings\Admin\Рабочий стол\урок -игра\25 (1)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48" y="3484060"/>
            <a:ext cx="2857520" cy="3373940"/>
          </a:xfrm>
          <a:prstGeom prst="rect">
            <a:avLst/>
          </a:prstGeom>
          <a:noFill/>
        </p:spPr>
      </p:pic>
      <p:pic>
        <p:nvPicPr>
          <p:cNvPr id="10" name="Picture 5" descr="C:\Documents and Settings\Admin\Рабочий стол\урок -игра\a4da06f5aab9.gif"/>
          <p:cNvPicPr>
            <a:picLocks noChangeAspect="1" noChangeArrowheads="1" noCrop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3429000"/>
            <a:ext cx="1934779" cy="1857388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урок -игра\26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48" y="3214686"/>
            <a:ext cx="2286016" cy="309718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-0.01892 0.65533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3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03299 0.58195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2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0.60301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3.33333E-6 L -0.00642 0.6238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0.0283 0.72894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112E-17 -4.81481E-6 L 0.56788 -0.0125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85185E-6 L -0.42518 0.03148 " pathEditMode="relative" ptsTypes="AA">
                                      <p:cBhvr>
                                        <p:cTn id="2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56268 -0.05556 " pathEditMode="relative" rAng="0" ptsTypes="AA">
                                      <p:cBhvr>
                                        <p:cTn id="27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" y="-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8.14815E-6 L -0.5434 -0.04214 " pathEditMode="relative" ptsTypes="AA">
                                      <p:cBhvr>
                                        <p:cTn id="3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AutoShape 4" descr="Картинка 51 из 30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0" name="Picture 6" descr="http://dreamworlds.ru/uploads/posts/2009-06/thumbs/1246064549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5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3214678" y="3786190"/>
            <a:ext cx="1071570" cy="6429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Documents and Settings\Admin\Рабочий стол\урок -игра\3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71668" y="0"/>
            <a:ext cx="6000720" cy="2000240"/>
          </a:xfrm>
          <a:prstGeom prst="rect">
            <a:avLst/>
          </a:prstGeom>
          <a:noFill/>
        </p:spPr>
      </p:pic>
      <p:pic>
        <p:nvPicPr>
          <p:cNvPr id="14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3071858"/>
            <a:ext cx="1857388" cy="2571768"/>
          </a:xfrm>
          <a:prstGeom prst="rect">
            <a:avLst/>
          </a:prstGeom>
          <a:noFill/>
        </p:spPr>
      </p:pic>
      <p:pic>
        <p:nvPicPr>
          <p:cNvPr id="15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-3071858"/>
            <a:ext cx="1857388" cy="2571768"/>
          </a:xfrm>
          <a:prstGeom prst="rect">
            <a:avLst/>
          </a:prstGeom>
          <a:noFill/>
        </p:spPr>
      </p:pic>
      <p:pic>
        <p:nvPicPr>
          <p:cNvPr id="16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-3071858"/>
            <a:ext cx="1857388" cy="2571768"/>
          </a:xfrm>
          <a:prstGeom prst="rect">
            <a:avLst/>
          </a:prstGeom>
          <a:noFill/>
        </p:spPr>
      </p:pic>
      <p:pic>
        <p:nvPicPr>
          <p:cNvPr id="17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-3071858"/>
            <a:ext cx="1857388" cy="2571768"/>
          </a:xfrm>
          <a:prstGeom prst="rect">
            <a:avLst/>
          </a:prstGeom>
          <a:noFill/>
        </p:spPr>
      </p:pic>
      <p:pic>
        <p:nvPicPr>
          <p:cNvPr id="18" name="Picture 2" descr="C:\Documents and Settings\Admin\Рабочий стол\урок -игра\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12" y="-3000420"/>
            <a:ext cx="1857388" cy="2571768"/>
          </a:xfrm>
          <a:prstGeom prst="rect">
            <a:avLst/>
          </a:prstGeom>
          <a:noFill/>
        </p:spPr>
      </p:pic>
      <p:pic>
        <p:nvPicPr>
          <p:cNvPr id="19" name="Picture 6" descr="C:\Documents and Settings\Admin\Рабочий стол\урок -игра\802939-92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5143567" y="2000240"/>
            <a:ext cx="3429024" cy="3319200"/>
          </a:xfrm>
          <a:prstGeom prst="rect">
            <a:avLst/>
          </a:prstGeom>
          <a:noFill/>
        </p:spPr>
      </p:pic>
      <p:pic>
        <p:nvPicPr>
          <p:cNvPr id="20" name="Picture 6" descr="C:\Documents and Settings\Admin\Рабочий стол\урок -игра\802939-92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0" y="1285860"/>
            <a:ext cx="3429024" cy="3319200"/>
          </a:xfrm>
          <a:prstGeom prst="rect">
            <a:avLst/>
          </a:prstGeom>
          <a:noFill/>
        </p:spPr>
      </p:pic>
      <p:pic>
        <p:nvPicPr>
          <p:cNvPr id="21" name="Picture 4" descr="C:\Documents and Settings\Admin\Рабочий стол\урок -игра\25 (1)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0" y="3484060"/>
            <a:ext cx="2857520" cy="3373940"/>
          </a:xfrm>
          <a:prstGeom prst="rect">
            <a:avLst/>
          </a:prstGeom>
          <a:noFill/>
        </p:spPr>
      </p:pic>
      <p:pic>
        <p:nvPicPr>
          <p:cNvPr id="22" name="Picture 4" descr="C:\Documents and Settings\Admin\Рабочий стол\урок -игра\25 (1)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96400" y="3636460"/>
            <a:ext cx="2857520" cy="3373940"/>
          </a:xfrm>
          <a:prstGeom prst="rect">
            <a:avLst/>
          </a:prstGeom>
          <a:noFill/>
        </p:spPr>
      </p:pic>
      <p:pic>
        <p:nvPicPr>
          <p:cNvPr id="23" name="Picture 4" descr="C:\Documents and Settings\Admin\Рабочий стол\урок -игра\25 (1)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48" y="3484060"/>
            <a:ext cx="2857520" cy="3373940"/>
          </a:xfrm>
          <a:prstGeom prst="rect">
            <a:avLst/>
          </a:prstGeom>
          <a:noFill/>
        </p:spPr>
      </p:pic>
      <p:pic>
        <p:nvPicPr>
          <p:cNvPr id="10" name="Picture 5" descr="C:\Documents and Settings\Admin\Рабочий стол\урок -игра\a4da06f5aab9.gif"/>
          <p:cNvPicPr>
            <a:picLocks noChangeAspect="1" noChangeArrowheads="1" noCrop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3429000"/>
            <a:ext cx="1934779" cy="1857388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урок -игра\26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48" y="3214686"/>
            <a:ext cx="2286016" cy="3097183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2211696" y="1005800"/>
            <a:ext cx="38576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Comic Sans MS" pitchFamily="66" charset="0"/>
              </a:rPr>
              <a:t>СПАСИБО   </a:t>
            </a:r>
            <a:endParaRPr lang="en-US" sz="4800" b="1" i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Comic Sans MS" pitchFamily="66" charset="0"/>
              </a:rPr>
              <a:t>ЗА </a:t>
            </a:r>
            <a:endParaRPr lang="en-US" sz="4800" b="1" i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Comic Sans MS" pitchFamily="66" charset="0"/>
              </a:rPr>
              <a:t> УРОК !</a:t>
            </a:r>
            <a:endParaRPr lang="ru-RU" sz="4800" b="1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 advTm="5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-0.01892 0.65533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3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03299 0.58195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2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0.60301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3.33333E-6 L -0.00642 0.6238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0.0283 0.72894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112E-17 -4.81481E-6 L 0.56788 -0.0125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85185E-6 L -0.42518 0.03148 " pathEditMode="relative" ptsTypes="AA">
                                      <p:cBhvr>
                                        <p:cTn id="2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56268 -0.05556 " pathEditMode="relative" rAng="0" ptsTypes="AA">
                                      <p:cBhvr>
                                        <p:cTn id="27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" y="-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8.14815E-6 L -0.5434 -0.04214 " pathEditMode="relative" ptsTypes="AA">
                                      <p:cBhvr>
                                        <p:cTn id="3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Картинка 121 из 14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Безымян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Admin\Рабочий стол\111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71472" y="2285992"/>
            <a:ext cx="2500330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7+5=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286116" y="1214422"/>
            <a:ext cx="2500330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14+4=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000760" y="1214422"/>
            <a:ext cx="2500330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6+5=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71472" y="3429000"/>
            <a:ext cx="2500330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4+3=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286116" y="2285992"/>
            <a:ext cx="2500330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9-4=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286116" y="3429000"/>
            <a:ext cx="2500330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13-5=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6000760" y="3429000"/>
            <a:ext cx="2500330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16-7=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6000760" y="2285992"/>
            <a:ext cx="2500330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7+9=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571472" y="1214422"/>
            <a:ext cx="2500330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dirty="0">
                <a:latin typeface="Arial Black" pitchFamily="34" charset="0"/>
              </a:rPr>
              <a:t>2</a:t>
            </a:r>
            <a:r>
              <a:rPr lang="ru-RU" sz="3200" dirty="0" smtClean="0">
                <a:latin typeface="Arial Black" pitchFamily="34" charset="0"/>
              </a:rPr>
              <a:t>0-10=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3521377" y="2622236"/>
            <a:ext cx="2244125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643306" y="1714488"/>
            <a:ext cx="642942" cy="85725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Arial Black" pitchFamily="34" charset="0"/>
              </a:rPr>
              <a:t>1</a:t>
            </a:r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0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6248" y="1714488"/>
            <a:ext cx="642942" cy="8572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18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1714488"/>
            <a:ext cx="642942" cy="8572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11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2571744"/>
            <a:ext cx="642942" cy="785818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12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49115" y="3356572"/>
            <a:ext cx="642942" cy="929684"/>
          </a:xfrm>
          <a:prstGeom prst="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7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6248" y="2571744"/>
            <a:ext cx="642942" cy="7858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5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29190" y="2571744"/>
            <a:ext cx="642942" cy="785818"/>
          </a:xfrm>
          <a:prstGeom prst="rect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16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6248" y="3357562"/>
            <a:ext cx="642942" cy="928694"/>
          </a:xfrm>
          <a:prstGeom prst="rect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8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29190" y="3357562"/>
            <a:ext cx="642942" cy="928694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Arial Black" pitchFamily="34" charset="0"/>
              </a:rPr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Картинка 121 из 14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"/>
            <a:ext cx="9144000" cy="6857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6715140" y="135729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858148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000496" y="642918"/>
            <a:ext cx="51435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На одной  полке лежало  12 книг , на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другой на  7 книг меньше . Сколько книг лежало на </a:t>
            </a:r>
          </a:p>
          <a:p>
            <a:r>
              <a:rPr lang="ru-RU" sz="2800" dirty="0">
                <a:solidFill>
                  <a:schemeClr val="bg1"/>
                </a:solidFill>
              </a:rPr>
              <a:t>д</a:t>
            </a:r>
            <a:r>
              <a:rPr lang="ru-RU" sz="2800" dirty="0" smtClean="0">
                <a:solidFill>
                  <a:schemeClr val="bg1"/>
                </a:solidFill>
              </a:rPr>
              <a:t>вух полках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2354</TotalTime>
  <Words>272</Words>
  <Application>Microsoft Office PowerPoint</Application>
  <PresentationFormat>Экран (4:3)</PresentationFormat>
  <Paragraphs>63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9" baseType="lpstr">
      <vt:lpstr>Arial</vt:lpstr>
      <vt:lpstr>Arial Black</vt:lpstr>
      <vt:lpstr>Calibri</vt:lpstr>
      <vt:lpstr>Comic Sans MS</vt:lpstr>
      <vt:lpstr>Franklin Gothic Book</vt:lpstr>
      <vt:lpstr>Franklin Gothic Medium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ooPs</cp:lastModifiedBy>
  <cp:revision>238</cp:revision>
  <dcterms:modified xsi:type="dcterms:W3CDTF">2018-05-21T16:04:40Z</dcterms:modified>
</cp:coreProperties>
</file>