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78" r:id="rId2"/>
    <p:sldId id="256" r:id="rId3"/>
    <p:sldId id="353" r:id="rId4"/>
    <p:sldId id="341" r:id="rId5"/>
    <p:sldId id="354" r:id="rId6"/>
    <p:sldId id="332" r:id="rId7"/>
    <p:sldId id="350" r:id="rId8"/>
    <p:sldId id="352" r:id="rId9"/>
    <p:sldId id="367" r:id="rId10"/>
    <p:sldId id="351" r:id="rId11"/>
    <p:sldId id="348" r:id="rId12"/>
    <p:sldId id="305" r:id="rId13"/>
    <p:sldId id="331" r:id="rId14"/>
    <p:sldId id="349" r:id="rId15"/>
    <p:sldId id="368" r:id="rId16"/>
    <p:sldId id="369" r:id="rId17"/>
    <p:sldId id="370" r:id="rId18"/>
    <p:sldId id="257" r:id="rId19"/>
    <p:sldId id="359" r:id="rId20"/>
    <p:sldId id="374" r:id="rId21"/>
    <p:sldId id="371" r:id="rId22"/>
    <p:sldId id="372" r:id="rId23"/>
    <p:sldId id="343" r:id="rId24"/>
    <p:sldId id="344" r:id="rId25"/>
    <p:sldId id="360" r:id="rId26"/>
    <p:sldId id="275" r:id="rId27"/>
    <p:sldId id="336" r:id="rId28"/>
    <p:sldId id="356" r:id="rId29"/>
    <p:sldId id="357" r:id="rId30"/>
    <p:sldId id="373" r:id="rId31"/>
    <p:sldId id="366" r:id="rId32"/>
    <p:sldId id="342" r:id="rId33"/>
    <p:sldId id="362" r:id="rId34"/>
    <p:sldId id="286" r:id="rId35"/>
    <p:sldId id="297" r:id="rId36"/>
    <p:sldId id="364" r:id="rId37"/>
    <p:sldId id="363" r:id="rId38"/>
    <p:sldId id="365" r:id="rId39"/>
    <p:sldId id="308" r:id="rId40"/>
    <p:sldId id="309" r:id="rId41"/>
    <p:sldId id="375" r:id="rId42"/>
    <p:sldId id="310" r:id="rId43"/>
    <p:sldId id="312" r:id="rId44"/>
    <p:sldId id="314" r:id="rId45"/>
    <p:sldId id="315" r:id="rId46"/>
    <p:sldId id="294" r:id="rId47"/>
    <p:sldId id="293" r:id="rId48"/>
    <p:sldId id="269" r:id="rId49"/>
    <p:sldId id="270" r:id="rId50"/>
    <p:sldId id="271" r:id="rId51"/>
    <p:sldId id="301" r:id="rId52"/>
    <p:sldId id="302" r:id="rId53"/>
    <p:sldId id="273" r:id="rId54"/>
    <p:sldId id="346" r:id="rId55"/>
    <p:sldId id="280" r:id="rId56"/>
    <p:sldId id="282" r:id="rId57"/>
    <p:sldId id="324" r:id="rId58"/>
    <p:sldId id="285" r:id="rId59"/>
    <p:sldId id="287" r:id="rId60"/>
    <p:sldId id="288" r:id="rId61"/>
    <p:sldId id="289" r:id="rId62"/>
    <p:sldId id="316" r:id="rId63"/>
    <p:sldId id="317" r:id="rId64"/>
    <p:sldId id="327" r:id="rId65"/>
    <p:sldId id="328" r:id="rId66"/>
    <p:sldId id="329" r:id="rId67"/>
    <p:sldId id="330" r:id="rId68"/>
    <p:sldId id="337" r:id="rId69"/>
    <p:sldId id="338" r:id="rId70"/>
    <p:sldId id="339" r:id="rId71"/>
    <p:sldId id="347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7A38F-7EA9-40F9-9FDD-F987B2694F2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713BE-D9EF-437F-A69F-CED37BC4E1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3BE-D9EF-437F-A69F-CED37BC4E14C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3BE-D9EF-437F-A69F-CED37BC4E14C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47560-739C-4082-A168-436959B7F43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BC897-9565-4DF2-8B08-6474B25050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osetia.kvaisa.ru/wp-content/uploads/2010/09/0005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://osetia.kvaisa.ru/wp-content/uploads/2010/09/IMG_7918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osetia.kvaisa.ru/wp-content/uploads/2010/09/009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hyperlink" Target="http://osetia.kvaisa.ru/wp-content/uploads/2010/09/IMG_7900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osetia.kvaisa.ru/wp-content/uploads/2010/09/002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hyperlink" Target="http://osetia.kvaisa.ru/wp-content/uploads/2010/09/IMG_7907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osetia.kvaisa.ru/wp-content/uploads/2010/09/0086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hyperlink" Target="http://osetia.kvaisa.ru/wp-content/uploads/2010/09/IMG_7921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hyperlink" Target="http://osetia.kvaisa.ru/wp-content/uploads/2011/04/25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hyperlink" Target="http://osetia.kvaisa.ru/wp-content/uploads/2011/04/1312081924151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214554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 на фоне гор.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571876"/>
            <a:ext cx="6400800" cy="1357322"/>
          </a:xfrm>
        </p:spPr>
        <p:txBody>
          <a:bodyPr/>
          <a:lstStyle/>
          <a:p>
            <a:r>
              <a:rPr lang="ru-RU" dirty="0" smtClean="0"/>
              <a:t>Владикавказ: от крепости к городу</a:t>
            </a:r>
            <a:endParaRPr lang="ru-RU" dirty="0"/>
          </a:p>
        </p:txBody>
      </p:sp>
      <p:pic>
        <p:nvPicPr>
          <p:cNvPr id="23554" name="Picture 2" descr="http://cdnimg.rg.ru/img/content/51/05/37/logo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54" y="357166"/>
            <a:ext cx="4786346" cy="1685926"/>
          </a:xfrm>
          <a:prstGeom prst="rect">
            <a:avLst/>
          </a:prstGeom>
          <a:noFill/>
        </p:spPr>
      </p:pic>
      <p:pic>
        <p:nvPicPr>
          <p:cNvPr id="23558" name="Picture 6" descr="https://encrypted-tbn3.gstatic.com/images?q=tbn:ANd9GcTk7kImYrwPTe5h-wAx_n8vPrtUMJ8dr2UA_vQt9SVwukUEiog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86256"/>
            <a:ext cx="2047875" cy="2238376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643438" y="1714488"/>
          <a:ext cx="4064000" cy="685800"/>
        </p:xfrm>
        <a:graphic>
          <a:graphicData uri="http://schemas.openxmlformats.org/presentationml/2006/ole">
            <p:oleObj spid="_x0000_s1028" name="Объект упаковщика для оболочки" showAsIcon="1" r:id="rId5" imgW="406476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ÑÑÐ°ÑÑÐ¹ Ð²Ð»Ð°Ð´Ð¸ÐºÐ°Ð²ÐºÐ°Ð· ÑÐ¾ÑÐ¾Ð³ÑÐ°Ñ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8448675" cy="481012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Ольгинский</a:t>
            </a:r>
            <a:r>
              <a:rPr lang="ru-RU" dirty="0" smtClean="0"/>
              <a:t> мост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владикавказ\38Огни Владикавказ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588" y="3214686"/>
            <a:ext cx="5286412" cy="3339250"/>
          </a:xfrm>
          <a:prstGeom prst="rect">
            <a:avLst/>
          </a:prstGeom>
          <a:noFill/>
        </p:spPr>
      </p:pic>
      <p:pic>
        <p:nvPicPr>
          <p:cNvPr id="55299" name="Picture 3" descr="C:\Users\User\Desktop\владикавказ\foto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0"/>
            <a:ext cx="4367226" cy="3331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владикавказ\2602520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402994" cy="5072098"/>
          </a:xfrm>
          <a:prstGeom prst="rect">
            <a:avLst/>
          </a:prstGeom>
          <a:noFill/>
        </p:spPr>
      </p:pic>
      <p:pic>
        <p:nvPicPr>
          <p:cNvPr id="3" name="Picture 2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706" y="428604"/>
            <a:ext cx="8838294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User\Desktop\владикавказ\0_9791f_f789084c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476782" cy="3357586"/>
          </a:xfrm>
          <a:prstGeom prst="rect">
            <a:avLst/>
          </a:prstGeom>
          <a:noFill/>
        </p:spPr>
      </p:pic>
      <p:pic>
        <p:nvPicPr>
          <p:cNvPr id="2050" name="Picture 2" descr="C:\Users\User\Desktop\владикавказ\338_808080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214662"/>
            <a:ext cx="5251658" cy="3643338"/>
          </a:xfrm>
          <a:prstGeom prst="rect">
            <a:avLst/>
          </a:prstGeom>
          <a:noFill/>
        </p:spPr>
      </p:pic>
      <p:pic>
        <p:nvPicPr>
          <p:cNvPr id="2051" name="Picture 3" descr="C:\Users\User\Desktop\владикавказ\734028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438" y="285728"/>
            <a:ext cx="407156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User\Desktop\владикавказ\1536484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5072098" cy="2857520"/>
          </a:xfrm>
          <a:prstGeom prst="rect">
            <a:avLst/>
          </a:prstGeom>
          <a:noFill/>
        </p:spPr>
      </p:pic>
      <p:pic>
        <p:nvPicPr>
          <p:cNvPr id="17410" name="Picture 2" descr="C:\Users\User\Desktop\владикавказ\Tatra-Vladikavkaz-2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000240"/>
            <a:ext cx="3962400" cy="453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content.foto.mail.ru/mail/mama362045/_blogs/i-78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00042"/>
            <a:ext cx="5715000" cy="38385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435769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Русский драматический театр</a:t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User\Desktop\владикавказ\0eb112681c7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00042"/>
            <a:ext cx="4486300" cy="2808938"/>
          </a:xfrm>
          <a:prstGeom prst="rect">
            <a:avLst/>
          </a:prstGeom>
          <a:noFill/>
        </p:spPr>
      </p:pic>
      <p:pic>
        <p:nvPicPr>
          <p:cNvPr id="3" name="Picture 2" descr="C:\Users\User\Desktop\владикавказ\06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214686"/>
            <a:ext cx="5184648" cy="3305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285728"/>
            <a:ext cx="37862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Особняк </a:t>
            </a:r>
            <a:r>
              <a:rPr lang="ru-RU" dirty="0" err="1" smtClean="0"/>
              <a:t>Е.С.Зипалова</a:t>
            </a:r>
            <a:r>
              <a:rPr lang="ru-RU" dirty="0" smtClean="0"/>
              <a:t> - гостиница "Европа" Особняк </a:t>
            </a:r>
            <a:r>
              <a:rPr lang="ru-RU" dirty="0" err="1" smtClean="0"/>
              <a:t>Е.С.Зипалова</a:t>
            </a:r>
            <a:r>
              <a:rPr lang="ru-RU" dirty="0" smtClean="0"/>
              <a:t> (гостиница "Европа") находится в центре города. По тем временам комфортабельная, престижная, имеющая массу преимуществ в сравнении с другими гостиница. Престижная и по внешнему облику, и по объемно-пространственной композиции, с внутренним двориком, рестораном и библиотекой. Первый этаж был отведен под контору и магазины. На кровле были устроены световые фонари. В настоящее время здесь находится Республиканский институт повышения квалификации работников образования.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4" descr="C:\Users\User\Desktop\владикавказ\0_994ea_bac9f5be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333873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владикавказ\Осетинская церков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643182"/>
            <a:ext cx="4961869" cy="4000507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42910" y="273051"/>
            <a:ext cx="8043890" cy="315595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Старейшее здание города – церковь Рождества Пресвятой Богородицы на Осетинской горке. Освящена 24 марта 1824 г.(до этого с 1815 г. было деревянное здание),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лица Лорис-Меликовская в старом Владикавказе.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85794"/>
            <a:ext cx="38385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0"/>
            <a:ext cx="41433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Улица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Лорис-Меликовская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старом Владикавказе.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Улица Ленина во Владикавказе сегодня.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3071810"/>
            <a:ext cx="38385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57620" y="5715016"/>
            <a:ext cx="4714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Улица Ленина во Владикавказе сегодня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8643966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Мне хочется провести небольшую экскурсию по моему родному городу Владикавказу.</a:t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Владикавказ — город на юге России, в центральной части Северного Кавказа, столица Республики Северная Осетия-Алания.</a:t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Город основан в 1784 году как русская крепость на входе в Дарьяльское ущелье в связи с подписанием Георгиевского трактата между Россией и Грузией и началом строительства Военно-грузинской дороги.</a:t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8 октября 2007 года указом президента Российской Федерации Владикавказу присвоено почётное звание Российской Федерации «Город воинской славы».</a:t>
            </a:r>
            <a:br>
              <a:rPr lang="ru-RU" sz="2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0897" name="Picture 1" descr="C:\Users\User\Desktop\Новая папка\владикавказ\vladikavkaz-10-rubley-2011-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-214338"/>
            <a:ext cx="2428860" cy="240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285852" y="1215551"/>
            <a:ext cx="7000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Дом № 19 Проспект Мира (Александровский проспект). В этом здании находился первый синематограф – на втором этаже в большом помещении показывали кино.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Сейчас здесь располагается аптека.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 descr="http://nslib.tmweb.ru/images/arhitectura/zdania_clip_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786058"/>
            <a:ext cx="3786214" cy="3286148"/>
          </a:xfrm>
          <a:prstGeom prst="rect">
            <a:avLst/>
          </a:prstGeom>
          <a:noFill/>
        </p:spPr>
      </p:pic>
      <p:pic>
        <p:nvPicPr>
          <p:cNvPr id="87044" name="Picture 4" descr="http://nslib.tmweb.ru/images/arhitectura/arhitectura1_clip_image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714620"/>
            <a:ext cx="3876675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content.foto.mail.ru/mail/mama362045/_blogs/i-78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3305175" cy="476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43174" y="5107672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</a:rPr>
              <a:t>Музей осетинской литературы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69" name="Picture 1" descr="C:\Users\User\Desktop\владикавказ\1544032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736"/>
            <a:ext cx="4375404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207196"/>
            <a:ext cx="5286412" cy="522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Нестеровский</a:t>
            </a:r>
            <a:r>
              <a:rPr lang="ru-RU" dirty="0" smtClean="0"/>
              <a:t> </a:t>
            </a:r>
            <a:r>
              <a:rPr lang="ru-RU" dirty="0" err="1" smtClean="0"/>
              <a:t>поспект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5857916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User\Desktop\владикавказ\stari-vladikavkaz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57166"/>
            <a:ext cx="5005210" cy="3143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3" y="3671372"/>
            <a:ext cx="50006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Александровский проспект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osetia.kvaisa.ru/data/uploaded/xmel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7490348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владикавказ\x0TlKKaAOT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857232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Богатый купец, неблагодарная француженка и Художественный музей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content.foto.mail.ru/mail/mama362045/_blogs/i-78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6500858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Гостиница"Империал" была построена в 1899 году.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content.foto.mail.ru/mail/mama362045/_blogs/i-78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3968777" cy="2857520"/>
          </a:xfrm>
          <a:prstGeom prst="rect">
            <a:avLst/>
          </a:prstGeom>
          <a:noFill/>
        </p:spPr>
      </p:pic>
      <p:pic>
        <p:nvPicPr>
          <p:cNvPr id="78850" name="Picture 2" descr="http://nslib.tmweb.ru/images/arhitectura/gostin_clip_image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143248"/>
            <a:ext cx="4333880" cy="3405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фото дети\IMG_1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286512" cy="471488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Дзауг</a:t>
            </a:r>
            <a:r>
              <a:rPr lang="ru-RU" dirty="0" smtClean="0"/>
              <a:t> </a:t>
            </a:r>
            <a:r>
              <a:rPr lang="ru-RU" dirty="0" err="1" smtClean="0"/>
              <a:t>Бугулов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7752" y="2214554"/>
            <a:ext cx="39290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Дворец барона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Штейнгеля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 Владикавказе - это роскошное, двухэтажное здание с  башнями. Окна овальные, полукруглые, вытянутые в готическом стиле. Балконы, лоджии, арочные галереи, масса всевозможных архитектурных украшений и скульптур – красота, хотя и смешение самых разных стилей. Дом барон построил, а жить в нем не стал. По одним слухам, он вынужден был продать его городу, по другим – подарил свой дворец Владикавказу.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400052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Суннитская мечеть. Открыта 14 октября 1908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User\Desktop\владикавказ\734028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285744" cy="2286016"/>
          </a:xfrm>
          <a:prstGeom prst="rect">
            <a:avLst/>
          </a:prstGeom>
          <a:noFill/>
        </p:spPr>
      </p:pic>
      <p:pic>
        <p:nvPicPr>
          <p:cNvPr id="51203" name="Picture 3" descr="C:\Users\User\Desktop\владикавказ\t8al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429000"/>
            <a:ext cx="3937000" cy="295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User\Desktop\владикавказ\0_9791f_f789084c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476782" cy="3357586"/>
          </a:xfrm>
          <a:prstGeom prst="rect">
            <a:avLst/>
          </a:prstGeom>
          <a:noFill/>
        </p:spPr>
      </p:pic>
      <p:pic>
        <p:nvPicPr>
          <p:cNvPr id="2050" name="Picture 2" descr="C:\Users\User\Desktop\владикавказ\338_808080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214662"/>
            <a:ext cx="5251658" cy="3643338"/>
          </a:xfrm>
          <a:prstGeom prst="rect">
            <a:avLst/>
          </a:prstGeom>
          <a:noFill/>
        </p:spPr>
      </p:pic>
      <p:pic>
        <p:nvPicPr>
          <p:cNvPr id="2051" name="Picture 3" descr="C:\Users\User\Desktop\владикавказ\734028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438" y="285728"/>
            <a:ext cx="407156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571744"/>
            <a:ext cx="7772400" cy="319723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парк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cs419329.vk.me/v419329708/67a8/Nw9b7NQ8di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7858180" cy="52864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Открытие парка 1893год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вход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User\Desktop\владикавказ\1533444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500438"/>
            <a:ext cx="4530852" cy="2880360"/>
          </a:xfrm>
          <a:prstGeom prst="rect">
            <a:avLst/>
          </a:prstGeom>
          <a:noFill/>
        </p:spPr>
      </p:pic>
      <p:pic>
        <p:nvPicPr>
          <p:cNvPr id="52227" name="Picture 3" descr="C:\Users\User\Desktop\владикавказ\2565214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85992"/>
            <a:ext cx="3571900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владикавказ\2566540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3357586" cy="2643206"/>
          </a:xfrm>
          <a:prstGeom prst="rect">
            <a:avLst/>
          </a:prstGeom>
          <a:noFill/>
        </p:spPr>
      </p:pic>
      <p:pic>
        <p:nvPicPr>
          <p:cNvPr id="53251" name="Picture 3" descr="C:\Users\User\Desktop\владикавказ\download_17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928934"/>
            <a:ext cx="5252310" cy="3495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osetia.kvaisa.ru/wp-content/uploads/2012/11/IMG_564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4786346" cy="3087194"/>
          </a:xfrm>
          <a:prstGeom prst="rect">
            <a:avLst/>
          </a:prstGeom>
          <a:noFill/>
        </p:spPr>
      </p:pic>
      <p:pic>
        <p:nvPicPr>
          <p:cNvPr id="33796" name="Picture 4" descr="http://osetia.kvaisa.ru/wp-content/uploads/2011/05/IMG_9556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286124"/>
            <a:ext cx="5046548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владикавказ\2245673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459110" cy="2821781"/>
          </a:xfrm>
          <a:prstGeom prst="rect">
            <a:avLst/>
          </a:prstGeom>
          <a:noFill/>
        </p:spPr>
      </p:pic>
      <p:pic>
        <p:nvPicPr>
          <p:cNvPr id="5123" name="Picture 3" descr="C:\Users\User\Desktop\владикавказ\2246679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214686"/>
            <a:ext cx="4381563" cy="3286172"/>
          </a:xfrm>
          <a:prstGeom prst="rect">
            <a:avLst/>
          </a:prstGeom>
          <a:noFill/>
        </p:spPr>
      </p:pic>
      <p:pic>
        <p:nvPicPr>
          <p:cNvPr id="5124" name="Picture 4" descr="C:\Users\User\Desktop\владикавказ\2246254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85728"/>
            <a:ext cx="320669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города-вчера и сегодня</a:t>
            </a:r>
            <a:endParaRPr lang="ru-RU" dirty="0"/>
          </a:p>
        </p:txBody>
      </p:sp>
      <p:pic>
        <p:nvPicPr>
          <p:cNvPr id="3" name="Рисунок 2" descr="0091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00174"/>
            <a:ext cx="38385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Центр Владикавказа с Пушкинским сквером сегодня.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786190"/>
            <a:ext cx="38385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298"/>
            <a:ext cx="6143668" cy="516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Крепость </a:t>
            </a:r>
            <a:r>
              <a:rPr lang="ru-RU" dirty="0" err="1" smtClean="0"/>
              <a:t>Владыкавказ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а пересечении нынешних улиц Тамаева и Бытырина стояла церковь.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3838575" cy="289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571472" y="3290589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На пересечении нынешних улиц </a:t>
            </a:r>
            <a:r>
              <a:rPr lang="ru-RU" dirty="0" err="1" smtClean="0">
                <a:solidFill>
                  <a:prstClr val="black"/>
                </a:solidFill>
              </a:rPr>
              <a:t>Тамаева</a:t>
            </a:r>
            <a:r>
              <a:rPr lang="ru-RU" dirty="0" smtClean="0">
                <a:solidFill>
                  <a:prstClr val="black"/>
                </a:solidFill>
              </a:rPr>
              <a:t> и </a:t>
            </a:r>
            <a:r>
              <a:rPr lang="ru-RU" dirty="0" err="1" smtClean="0">
                <a:solidFill>
                  <a:prstClr val="black"/>
                </a:solidFill>
              </a:rPr>
              <a:t>Бутырина</a:t>
            </a:r>
            <a:r>
              <a:rPr lang="ru-RU" dirty="0" smtClean="0">
                <a:solidFill>
                  <a:prstClr val="black"/>
                </a:solidFill>
              </a:rPr>
              <a:t> стояла церковь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гол улиц Тамаева и Бутырина сегодня.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928934"/>
            <a:ext cx="38385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429256" y="2058898"/>
            <a:ext cx="3735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Угол улиц </a:t>
            </a:r>
            <a:r>
              <a:rPr lang="ru-RU" dirty="0" err="1" smtClean="0">
                <a:solidFill>
                  <a:prstClr val="black"/>
                </a:solidFill>
              </a:rPr>
              <a:t>Тамаева</a:t>
            </a:r>
            <a:r>
              <a:rPr lang="ru-RU" dirty="0" smtClean="0">
                <a:solidFill>
                  <a:prstClr val="black"/>
                </a:solidFill>
              </a:rPr>
              <a:t> и </a:t>
            </a:r>
            <a:r>
              <a:rPr lang="ru-RU" dirty="0" err="1" smtClean="0">
                <a:solidFill>
                  <a:prstClr val="black"/>
                </a:solidFill>
              </a:rPr>
              <a:t>Бутырина</a:t>
            </a:r>
            <a:r>
              <a:rPr lang="ru-RU" dirty="0" smtClean="0">
                <a:solidFill>
                  <a:prstClr val="black"/>
                </a:solidFill>
              </a:rPr>
              <a:t> во Владикавказе сегодня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n1001800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743199"/>
            <a:ext cx="6667500" cy="411480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срочное автомобильное движение по Военно-Грузинской дороге должно было начаться с весны 1909 года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500174"/>
            <a:ext cx="7786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Около гостиницы "Гранд -Отель" на Александровском проспекте ,стоят автомобили в ожидании клиентов 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Архипу Осипову на пересечении Александровского проспекта и ул. Московской.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57166"/>
            <a:ext cx="478634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Памятник И.А.Плиеву перед зданием аграрного университета.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928934"/>
            <a:ext cx="4181478" cy="341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ютеранская кирха...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642918"/>
            <a:ext cx="24288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31208192415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214686"/>
            <a:ext cx="36433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s://encrypted-tbn2.gstatic.com/images?q=tbn:ANd9GcS-f7pt9ZChMLQuIGQdEVD-wDJbg9Ptd3QfD5V3kuaILpprVIPku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714884"/>
            <a:ext cx="2619375" cy="1743076"/>
          </a:xfrm>
          <a:prstGeom prst="rect">
            <a:avLst/>
          </a:prstGeom>
          <a:noFill/>
        </p:spPr>
      </p:pic>
      <p:pic>
        <p:nvPicPr>
          <p:cNvPr id="63490" name="Picture 2" descr="Картинки по запросу владикавказ филармония фот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357166"/>
            <a:ext cx="3319564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User\Desktop\владикавказ\0_994e8_5b65279c_X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000108"/>
            <a:ext cx="4214810" cy="3809431"/>
          </a:xfrm>
          <a:prstGeom prst="rect">
            <a:avLst/>
          </a:prstGeom>
          <a:noFill/>
        </p:spPr>
      </p:pic>
      <p:pic>
        <p:nvPicPr>
          <p:cNvPr id="72707" name="Picture 3" descr="C:\Users\User\Desktop\владикавказ\0_9791e_21c64660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000496" cy="3000372"/>
          </a:xfrm>
          <a:prstGeom prst="rect">
            <a:avLst/>
          </a:prstGeom>
          <a:noFill/>
        </p:spPr>
      </p:pic>
      <p:pic>
        <p:nvPicPr>
          <p:cNvPr id="61442" name="Picture 2" descr="Картинки по запросу владикавказ михайловская площадь сейча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3810000" cy="2743201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4286248" y="5500702"/>
            <a:ext cx="5486400" cy="804862"/>
          </a:xfrm>
        </p:spPr>
        <p:txBody>
          <a:bodyPr/>
          <a:lstStyle/>
          <a:p>
            <a:r>
              <a:rPr lang="ru-RU" dirty="0" smtClean="0"/>
              <a:t>Михайловская площадь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alaniatv.ru/upload/news/199/t_480x305x7f6cc0846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572000" cy="2905125"/>
          </a:xfrm>
          <a:prstGeom prst="rect">
            <a:avLst/>
          </a:prstGeom>
          <a:noFill/>
        </p:spPr>
      </p:pic>
      <p:pic>
        <p:nvPicPr>
          <p:cNvPr id="30724" name="Picture 4" descr="15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286124"/>
            <a:ext cx="7259651" cy="3348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владикавказ\stari-vladikavkaz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5151779" cy="3214710"/>
          </a:xfrm>
          <a:prstGeom prst="rect">
            <a:avLst/>
          </a:prstGeom>
          <a:noFill/>
        </p:spPr>
      </p:pic>
      <p:pic>
        <p:nvPicPr>
          <p:cNvPr id="3" name="Picture 2" descr="http://alaniaportal.ru/upload/pl_plugin_2/download_6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286124"/>
            <a:ext cx="5000628" cy="3328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Новая папка\69142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545" y="0"/>
            <a:ext cx="4693207" cy="3651315"/>
          </a:xfrm>
          <a:prstGeom prst="rect">
            <a:avLst/>
          </a:prstGeom>
          <a:noFill/>
        </p:spPr>
      </p:pic>
      <p:pic>
        <p:nvPicPr>
          <p:cNvPr id="49155" name="Picture 3" descr="C:\Users\User\Desktop\Новая папка\c2RlbGFub3VuYXMucnUvdXBsb2Fkcy84LzEvODEwMTM0OTgwNDM0Ni5qcGVnP19faWQ9MjM0MTA=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816" y="500042"/>
            <a:ext cx="4032184" cy="3021036"/>
          </a:xfrm>
          <a:prstGeom prst="rect">
            <a:avLst/>
          </a:prstGeom>
          <a:noFill/>
        </p:spPr>
      </p:pic>
      <p:pic>
        <p:nvPicPr>
          <p:cNvPr id="4" name="Picture 2" descr="http://alaniaportal.ru/upload/pl_plugin_2/download_6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428976"/>
            <a:ext cx="515212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content.foto.mail.ru/mail/mama362045/_blogs/i-78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3095625" cy="476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5691157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Музей театрального искусства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pic>
        <p:nvPicPr>
          <p:cNvPr id="8194" name="Picture 2" descr="http://nslib.tmweb.ru/images/arhitectura/osobnak_clip_image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14356"/>
            <a:ext cx="3738570" cy="40005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2066" y="5000636"/>
            <a:ext cx="4190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Особняк архитектора П.П. Шмидта </a:t>
            </a:r>
            <a:b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Улица Максима Горького, 30 </a:t>
            </a:r>
            <a:b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(бывшая </a:t>
            </a:r>
            <a:r>
              <a:rPr lang="ru-RU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Евдокимовская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content.foto.mail.ru/mail/mama362045/_blogs/i-78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3305175" cy="476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43174" y="5107672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</a:rPr>
              <a:t>Музей осетинской литературы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69" name="Picture 1" descr="C:\Users\User\Desktop\владикавказ\1544032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736"/>
            <a:ext cx="4375404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фото дети\IMG_1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71612"/>
            <a:ext cx="5929354" cy="500289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крепостных ворот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content.foto.mail.ru/mail/mama362045/_blogs/i-78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290"/>
            <a:ext cx="5715000" cy="40005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4167486"/>
            <a:ext cx="6072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на набережную Терека с чугунного моста</a:t>
            </a:r>
            <a:endParaRPr lang="ru-RU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владикавказ\38Огни Владикавказ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5286412" cy="3339250"/>
          </a:xfrm>
          <a:prstGeom prst="rect">
            <a:avLst/>
          </a:prstGeom>
          <a:noFill/>
        </p:spPr>
      </p:pic>
      <p:pic>
        <p:nvPicPr>
          <p:cNvPr id="55299" name="Picture 3" descr="C:\Users\User\Desktop\владикавказ\foto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402" y="3071810"/>
            <a:ext cx="3938598" cy="3331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esktop\владикавказ\1355140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631380" cy="5214974"/>
          </a:xfrm>
          <a:prstGeom prst="rect">
            <a:avLst/>
          </a:prstGeom>
          <a:noFill/>
        </p:spPr>
      </p:pic>
      <p:pic>
        <p:nvPicPr>
          <p:cNvPr id="54278" name="Picture 6" descr="https://encrypted-tbn2.gstatic.com/images?q=tbn:ANd9GcSN1HMFJA15FXZdRk2tSNZiTKbY7_-lr5KpHyc9ov9Lrv-F5cJWA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1075" y="2928934"/>
            <a:ext cx="4252925" cy="3633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ontent.foto.mail.ru/mail/mama362045/_blogs/i-78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"/>
            <a:ext cx="4738010" cy="3071810"/>
          </a:xfrm>
          <a:prstGeom prst="rect">
            <a:avLst/>
          </a:prstGeom>
          <a:noFill/>
        </p:spPr>
      </p:pic>
      <p:pic>
        <p:nvPicPr>
          <p:cNvPr id="3073" name="Picture 1" descr="C:\Users\User\Desktop\владикавказ\CityDumaVladikavkaz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214686"/>
            <a:ext cx="3214710" cy="32573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33512" y="3012172"/>
            <a:ext cx="2781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Мерия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Владикавказа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Дворец барона </a:t>
            </a:r>
            <a:r>
              <a:rPr lang="ru-RU" dirty="0" err="1" smtClean="0"/>
              <a:t>Штейнгеля</a:t>
            </a:r>
            <a:r>
              <a:rPr lang="ru-RU" dirty="0" smtClean="0"/>
              <a:t> во Владикавказе Дворец барона </a:t>
            </a:r>
            <a:r>
              <a:rPr lang="ru-RU" dirty="0" err="1" smtClean="0"/>
              <a:t>Штейнгеля</a:t>
            </a:r>
            <a:r>
              <a:rPr lang="ru-RU" dirty="0" smtClean="0"/>
              <a:t> - это роскошное, двухэтажное здание с двумя четырехугольными башнями, увенчанными зубцами. Окна овальные, полукруглые, вытянутые в готическом стиле. Балконы, лоджии, арочные галереи, масса всевозможных архитектурных украшений и скульптур – красота, хотя и смешение самых разных стилей. Дом барон построил, а жить в нем не стал. По одним слухам, он вынужден был продать его городу, по другим – подарил свой дворец Владикавказу. В те времена благотворительность и меценатство были в большой моде.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1" descr="C:\Users\User\Desktop\владикавказ\CityDumaVladikavkaz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714356"/>
            <a:ext cx="3214710" cy="3257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ossetians.com/pictures/Vladikavkaz%20park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191029" cy="2857544"/>
          </a:xfrm>
          <a:prstGeom prst="rect">
            <a:avLst/>
          </a:prstGeom>
          <a:noFill/>
        </p:spPr>
      </p:pic>
      <p:pic>
        <p:nvPicPr>
          <p:cNvPr id="3" name="Picture 2" descr="http://alaniaportal.ru/upload/pl_plugin_2/download_24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3214662"/>
            <a:ext cx="5474130" cy="3643338"/>
          </a:xfrm>
          <a:prstGeom prst="rect">
            <a:avLst/>
          </a:prstGeom>
          <a:noFill/>
        </p:spPr>
      </p:pic>
      <p:pic>
        <p:nvPicPr>
          <p:cNvPr id="1026" name="Picture 2" descr="C:\Users\User\Desktop\владикавказ\0_f871d_1c90c55_XL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0"/>
            <a:ext cx="350046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c.pics.livejournal.com/fidiyag/15338719/58349/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lick to Cl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3000396" cy="29813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350043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Здание бывшей гостиницы "Париж" находится на проспекте Мира города Владикавказ. Это двухэтажное здание было построено в 1880 году неким гражданином А. </a:t>
            </a:r>
            <a:r>
              <a:rPr lang="ru-RU" dirty="0" err="1" smtClean="0"/>
              <a:t>Амир-Алиевым</a:t>
            </a:r>
            <a:r>
              <a:rPr lang="ru-RU" dirty="0" smtClean="0"/>
              <a:t> с целью размещения в нем гостиницы, которая получила название «Париж». Боковой фасад здания выходил на улицу Горько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5842" name="Picture 2" descr="https://rutraveller.ru/icache/place/1/351/066/135166_603x3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14290"/>
            <a:ext cx="5110802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g-fotki.yandex.ru/get/6617/6867402.39/0_994d7_fa26da0a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5715008" cy="428625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/>
              <a:t> 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Еще одна бывшая гостиница – «Париж». Т.е. изначально это была гостиница «Франция» хозяина Прохорова ,а уж потом стал «Париж» хозяина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Амир-Алиева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5257808" cy="1246205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Общество взаимного кредита.</a:t>
            </a:r>
          </a:p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Построено по проекту самого модного архитектора во Владикавказе рубежа XIX-XX веков П.П. Шмидта в 1902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://img-fotki.yandex.ru/get/6518/6867402.39/0_994f4_49572f2c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428868"/>
            <a:ext cx="5643601" cy="4429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владикавказ\1850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728764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же место в 1978 году.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://img-fotki.yandex.ru/get/6615/6867402.39/0_994f5_e5d57f16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00174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://img-fotki.yandex.ru/get/6514/6867402.39/0_994e4_80d109a3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21604"/>
            <a:ext cx="6429420" cy="4822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Новая папка\2735573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4429156" cy="3711583"/>
          </a:xfrm>
          <a:prstGeom prst="rect">
            <a:avLst/>
          </a:prstGeom>
          <a:noFill/>
        </p:spPr>
      </p:pic>
      <p:pic>
        <p:nvPicPr>
          <p:cNvPr id="48131" name="Picture 3" descr="C:\Users\User\Desktop\Новая папка\2731697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49" y="3357562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владикавказ\002_0_b75d9_5ecded5a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5072098" cy="3379285"/>
          </a:xfrm>
          <a:prstGeom prst="rect">
            <a:avLst/>
          </a:prstGeom>
          <a:noFill/>
        </p:spPr>
      </p:pic>
      <p:pic>
        <p:nvPicPr>
          <p:cNvPr id="50179" name="Picture 3" descr="C:\Users\User\Desktop\владикавказ\5-старый проспек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286124"/>
            <a:ext cx="51244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вокзал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 descr="http://nslib.tmweb.ru/images/arhitectura/zdania_clip_image002_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00240"/>
            <a:ext cx="4238625" cy="2928958"/>
          </a:xfrm>
          <a:prstGeom prst="rect">
            <a:avLst/>
          </a:prstGeom>
          <a:noFill/>
        </p:spPr>
      </p:pic>
      <p:pic>
        <p:nvPicPr>
          <p:cNvPr id="88068" name="Picture 4" descr="http://nslib.tmweb.ru/images/arhitectura/zdania_clip_image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928934"/>
            <a:ext cx="379095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Музыкальный театр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http://nslib.tmweb.ru/images/arhitectura/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3929090" cy="3519494"/>
          </a:xfrm>
          <a:prstGeom prst="rect">
            <a:avLst/>
          </a:prstGeom>
          <a:noFill/>
        </p:spPr>
      </p:pic>
      <p:pic>
        <p:nvPicPr>
          <p:cNvPr id="89091" name="Picture 3" descr="C:\Users\User\Desktop\владикавказ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214554"/>
            <a:ext cx="3857652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месте нынешнего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сквера,был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одноэтажный особняк с большим двором в котором долгие годы размещался детский сад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.А в царские времена здесь был магазин винно-гастрономической торговли Баранова Ивана Ивановича.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4286280" cy="3429024"/>
          </a:xfrm>
          <a:prstGeom prst="rect">
            <a:avLst/>
          </a:prstGeom>
          <a:noFill/>
        </p:spPr>
      </p:pic>
      <p:pic>
        <p:nvPicPr>
          <p:cNvPr id="90116" name="Picture 4" descr="http://vladikavkaz.ucoz.ru/_si/0/252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860"/>
            <a:ext cx="4381520" cy="3286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14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643182"/>
            <a:ext cx="3907230" cy="2928958"/>
          </a:xfrm>
          <a:prstGeom prst="rect">
            <a:avLst/>
          </a:prstGeom>
          <a:noFill/>
        </p:spPr>
      </p:pic>
      <p:pic>
        <p:nvPicPr>
          <p:cNvPr id="91140" name="Picture 4" descr="14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614" y="357166"/>
            <a:ext cx="4810386" cy="392909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r>
              <a:rPr lang="ru-RU" dirty="0" smtClean="0"/>
              <a:t>Детский магазин «</a:t>
            </a:r>
            <a:r>
              <a:rPr lang="ru-RU" dirty="0" err="1" smtClean="0"/>
              <a:t>Хумана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5-news.ru/wp-content/uploads/2013/11/gorodovoj-vladikavkaz1-300x2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2857500" cy="2000251"/>
          </a:xfrm>
          <a:prstGeom prst="rect">
            <a:avLst/>
          </a:prstGeom>
          <a:noFill/>
        </p:spPr>
      </p:pic>
      <p:pic>
        <p:nvPicPr>
          <p:cNvPr id="6148" name="Picture 4" descr="http://www.showbell.ru/goroda/photo/vladikavkaz/vladikavkaz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28604"/>
            <a:ext cx="2505075" cy="3333750"/>
          </a:xfrm>
          <a:prstGeom prst="rect">
            <a:avLst/>
          </a:prstGeom>
          <a:noFill/>
        </p:spPr>
      </p:pic>
      <p:pic>
        <p:nvPicPr>
          <p:cNvPr id="6150" name="Picture 6" descr="http://staticvkn.vladikavkaznews.com/set/3l/0015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714620"/>
            <a:ext cx="2752725" cy="2019301"/>
          </a:xfrm>
          <a:prstGeom prst="rect">
            <a:avLst/>
          </a:prstGeom>
          <a:noFill/>
        </p:spPr>
      </p:pic>
      <p:pic>
        <p:nvPicPr>
          <p:cNvPr id="6152" name="Picture 8" descr="http://osetia.kvaisa.ru/wp-content/uploads/2014/03/Pam-Pushk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786190"/>
            <a:ext cx="4016508" cy="2871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User\Desktop\Новая папка\владикавказ\1111014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291"/>
            <a:ext cx="4000528" cy="3000396"/>
          </a:xfrm>
          <a:prstGeom prst="rect">
            <a:avLst/>
          </a:prstGeom>
          <a:noFill/>
        </p:spPr>
      </p:pic>
      <p:pic>
        <p:nvPicPr>
          <p:cNvPr id="82947" name="Picture 3" descr="C:\Users\User\Desktop\Новая папка\владикавказ\136134_362x2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071546"/>
            <a:ext cx="3448050" cy="2019300"/>
          </a:xfrm>
          <a:prstGeom prst="rect">
            <a:avLst/>
          </a:prstGeom>
          <a:noFill/>
        </p:spPr>
      </p:pic>
      <p:pic>
        <p:nvPicPr>
          <p:cNvPr id="82948" name="Picture 4" descr="C:\Users\User\Desktop\Новая папка\владикавказ\1767449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429000"/>
            <a:ext cx="4159251" cy="3119438"/>
          </a:xfrm>
          <a:prstGeom prst="rect">
            <a:avLst/>
          </a:prstGeom>
          <a:noFill/>
        </p:spPr>
      </p:pic>
      <p:pic>
        <p:nvPicPr>
          <p:cNvPr id="82949" name="Picture 5" descr="C:\Users\User\Desktop\Новая папка\владикавказ\1767921_origina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1066" y="3643314"/>
            <a:ext cx="4282934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владикавказ\1361509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5072066" cy="3381377"/>
          </a:xfrm>
          <a:prstGeom prst="rect">
            <a:avLst/>
          </a:prstGeom>
          <a:noFill/>
        </p:spPr>
      </p:pic>
      <p:pic>
        <p:nvPicPr>
          <p:cNvPr id="59395" name="Picture 3" descr="C:\Users\User\Desktop\владикавказ\2098398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86124"/>
            <a:ext cx="4330748" cy="324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7752" y="2214554"/>
            <a:ext cx="39290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Дворец барона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Штейнгеля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 Владикавказе - это роскошное, двухэтажное здание с  башнями. Окна овальные, полукруглые, вытянутые в готическом стиле. Балконы, лоджии, арочные галереи, масса всевозможных архитектурных украшений и скульптур – красота, хотя и смешение самых разных стилей. Дом барон построил, а жить в нем не стал. По одним слухам, он вынужден был продать его городу, по другим – подарил свой дворец Владикавказу.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00052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владикавказ\Владикавказ - это небольшой город, который не растерял своего исторического очарова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"/>
            <a:ext cx="9144000" cy="6111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фото дети\IMG_1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28"/>
            <a:ext cx="5000660" cy="5369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вокзал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 descr="http://nslib.tmweb.ru/images/arhitectura/zdania_clip_image002_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00240"/>
            <a:ext cx="4238625" cy="2928958"/>
          </a:xfrm>
          <a:prstGeom prst="rect">
            <a:avLst/>
          </a:prstGeom>
          <a:noFill/>
        </p:spPr>
      </p:pic>
      <p:pic>
        <p:nvPicPr>
          <p:cNvPr id="88068" name="Picture 4" descr="http://nslib.tmweb.ru/images/arhitectura/zdania_clip_image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928934"/>
            <a:ext cx="379095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620</Words>
  <Application>Microsoft Office PowerPoint</Application>
  <PresentationFormat>Экран (4:3)</PresentationFormat>
  <Paragraphs>49</Paragraphs>
  <Slides>71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3" baseType="lpstr">
      <vt:lpstr>Тема Office</vt:lpstr>
      <vt:lpstr>Объект упаковщика для оболочки</vt:lpstr>
      <vt:lpstr>Город на фоне гор.</vt:lpstr>
      <vt:lpstr>       Мне хочется провести небольшую экскурсию по моему родному городу Владикавказу.  Владикавказ — город на юге России, в центральной части Северного Кавказа, столица Республики Северная Осетия-Алания.  Город основан в 1784 году как русская крепость на входе в Дарьяльское ущелье в связи с подписанием Георгиевского трактата между Россией и Грузией и началом строительства Военно-грузинской дороги. 8 октября 2007 года указом президента Российской Федерации Владикавказу присвоено почётное звание Российской Федерации «Город воинской славы».   </vt:lpstr>
      <vt:lpstr>Дзауг Бугулов</vt:lpstr>
      <vt:lpstr>Крепость Владыкавказ</vt:lpstr>
      <vt:lpstr>У крепостных ворот</vt:lpstr>
      <vt:lpstr>Слайд 6</vt:lpstr>
      <vt:lpstr>Слайд 7</vt:lpstr>
      <vt:lpstr>Слайд 8</vt:lpstr>
      <vt:lpstr>вокзал</vt:lpstr>
      <vt:lpstr>Ольгинский мост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Нестеровский поспект</vt:lpstr>
      <vt:lpstr>Слайд 24</vt:lpstr>
      <vt:lpstr>Слайд 25</vt:lpstr>
      <vt:lpstr>Слайд 26</vt:lpstr>
      <vt:lpstr>Слайд 27</vt:lpstr>
      <vt:lpstr>Слайд 28</vt:lpstr>
      <vt:lpstr>Гостиница"Империал" была построена в 1899 году.</vt:lpstr>
      <vt:lpstr>Слайд 30</vt:lpstr>
      <vt:lpstr>Суннитская мечеть. Открыта 14 октября 1908 года</vt:lpstr>
      <vt:lpstr>Слайд 32</vt:lpstr>
      <vt:lpstr>Городской парк</vt:lpstr>
      <vt:lpstr>Открытие парка 1893год</vt:lpstr>
      <vt:lpstr>Главный вход</vt:lpstr>
      <vt:lpstr>Слайд 36</vt:lpstr>
      <vt:lpstr>Слайд 37</vt:lpstr>
      <vt:lpstr>Слайд 38</vt:lpstr>
      <vt:lpstr>Центр города-вчера и сегодня</vt:lpstr>
      <vt:lpstr>Слайд 40</vt:lpstr>
      <vt:lpstr> срочное автомобильное движение по Военно-Грузинской дороге должно было начаться с весны 1909 года. 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 Еще одна бывшая гостиница – «Париж». Т.е. изначально это была гостиница «Франция» хозяина Прохорова ,а уж потом стал «Париж» хозяина Амир-Алиева. </vt:lpstr>
      <vt:lpstr>Слайд 59</vt:lpstr>
      <vt:lpstr> То же место в 1978 году.</vt:lpstr>
      <vt:lpstr>сегодня</vt:lpstr>
      <vt:lpstr>Слайд 62</vt:lpstr>
      <vt:lpstr>Слайд 63</vt:lpstr>
      <vt:lpstr>вокзал</vt:lpstr>
      <vt:lpstr>Музыкальный театр</vt:lpstr>
      <vt:lpstr>На месте нынешнего сквера,был одноэтажный особняк с большим двором в котором долгие годы размещался детский сад .А в царские времена здесь был магазин винно-гастрономической торговли Баранова Ивана Ивановича.</vt:lpstr>
      <vt:lpstr>Слайд 67</vt:lpstr>
      <vt:lpstr>Слайд 68</vt:lpstr>
      <vt:lpstr>Слайд 69</vt:lpstr>
      <vt:lpstr>Слайд 70</vt:lpstr>
      <vt:lpstr>Слайд 71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85</cp:revision>
  <dcterms:created xsi:type="dcterms:W3CDTF">2015-01-27T18:34:59Z</dcterms:created>
  <dcterms:modified xsi:type="dcterms:W3CDTF">2018-12-21T10:57:54Z</dcterms:modified>
</cp:coreProperties>
</file>