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411811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Самые крупные и самые маленькие животные полуострова </a:t>
            </a:r>
            <a:br>
              <a:rPr lang="ru-RU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КРЫМ</a:t>
            </a:r>
            <a:endParaRPr lang="ru-RU" b="1" dirty="0">
              <a:ln w="12700">
                <a:solidFill>
                  <a:srgbClr val="00B0F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Волощенко</a:t>
            </a:r>
            <a:endParaRPr lang="ru-RU" dirty="0" smtClean="0"/>
          </a:p>
          <a:p>
            <a:r>
              <a:rPr lang="ru-RU" dirty="0" smtClean="0"/>
              <a:t>  Наталья </a:t>
            </a:r>
            <a:r>
              <a:rPr lang="ru-RU" dirty="0" err="1" smtClean="0"/>
              <a:t>Казимировна</a:t>
            </a:r>
            <a:endParaRPr lang="ru-RU" dirty="0" smtClean="0"/>
          </a:p>
          <a:p>
            <a:r>
              <a:rPr lang="ru-RU" dirty="0" smtClean="0"/>
              <a:t>МБОУ  «</a:t>
            </a:r>
            <a:r>
              <a:rPr lang="ru-RU" dirty="0" err="1" smtClean="0"/>
              <a:t>Пахаревская</a:t>
            </a:r>
            <a:r>
              <a:rPr lang="ru-RU" dirty="0" smtClean="0"/>
              <a:t> </a:t>
            </a:r>
            <a:r>
              <a:rPr lang="ru-RU" dirty="0" err="1" smtClean="0"/>
              <a:t>школа-детский</a:t>
            </a:r>
            <a:r>
              <a:rPr lang="ru-RU" dirty="0" smtClean="0"/>
              <a:t> сад»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Ласка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yt3.ggpht.com/a-/AN66SAxQdRZIemR38TtVGup9vzsfTNlYzP1V8t2Wxw=s900-mo-c-c0xffffffff-rj-k-n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756084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Каменная куница 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avatars.mds.yandex.net/get-pdb/770122/2d677403-d7ad-4b5a-9c12-72cc3ea36674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93267"/>
            <a:ext cx="8229600" cy="433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Барсук </a:t>
            </a:r>
            <a:endParaRPr lang="ru-RU" sz="8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polza-ili-vred.ru/wp-content/uploads/2018/08/pol-zu-ili-vred-prinosit-barsuk-cheloveku-zimoy-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Енотовидная собака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zoogalaktika.ru/assets/images/mammalia/carnivora/canidae/nyctereutes-procyonoides/nyctereutes-procyonoides_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68951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Дикий кабан 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avatars.mds.yandex.net/get-pdb/368827/0643d174-0440-4b98-b422-5ebadac69b6f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Косуля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hunt-fish.info/wp-content/uploads/2018/12/%D0%BA%D0%BE%D1%81%D1%83%D0%BB%D1%8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412776"/>
            <a:ext cx="84969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Крымский благородный олень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zabavnik.club/wp-content/uploads/Photo_of_a_deer_14_121223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Белка-телеутка 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avatars.mds.yandex.net/get-pdb/222892/b5b3a50f-1939-400e-a9dd-72075977a21f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07" y="1600200"/>
            <a:ext cx="80223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3d6/000a8b25-67d00a71/640/img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Лебедь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million-wallpapers.ru/wallpapers/3/44/4798817701429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 на карте</a:t>
            </a:r>
            <a:endParaRPr lang="ru-RU" dirty="0"/>
          </a:p>
        </p:txBody>
      </p:sp>
      <p:pic>
        <p:nvPicPr>
          <p:cNvPr id="4" name="Содержимое 3" descr="http://xn------6cdbbiredae5d0a0ajdn1axlccge2dg1oyai.xn--p1ai/uploads/posts/2018-07/1531287707_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734344"/>
            <a:ext cx="71437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Чёрный гриф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ht16.ru/wp-content/uploads/2016/04/719838_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52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Дрофа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kot-pes.com/wp-content/uploads/2016/06/image1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77686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Альбатрос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avatars.mds.yandex.net/get-pdb/963327/7e2b78e8-cd35-4126-9232-df136d56bdf3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8352927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Чайка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primo-rosso.pomeranian-ua.org/foto/nash_gorod/image/1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8644"/>
            <a:ext cx="8208912" cy="46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Орёл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erbirds.ru/photos/0093/001/009300002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064895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irds.kz/photos/0004/003/000401245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Гриф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komotoz.ru/photo/zhivotnye/images/pticy/belogolovyj_sip/belogolovyj_sip_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Горлица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geophoto.ru/large/klch104019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842493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f.ppt-online.org/files/slide/4/47CambNKIE6Fpf3RdGityz9DA0cnweXB2sSx5q/slide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st.depositphotos.com/1121376/4308/i/950/depositphotos_43082277-stock-photo-collage-of-bird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  На небольшой территории Крыма наблюдаются три климатические зоны с умеренно-континентальным степным климатом, горным поясом и субтропиками на южном побережье. В таких условиях имеется огромное количество самых разных растений и животных.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   </a:t>
            </a: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avatars.mds.yandex.net/get-pdb/901820/e8c029be-be43-4c21-aacc-1b815c79f08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Береги природу.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       И она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     сбережёт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           тебя!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Крыму 14 видов пресмыкающихся, из которых всего одна ядовитая – степная гадюка.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animalreader.ru/wp-content/uploads/2015/06/stepnaja-gadjuka-opasnaja-jadovitaja-hishhnica-animal-reader.-ru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03461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Ужи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www.wild-nature.ru/sites/default/files/img_60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28" y="1600200"/>
            <a:ext cx="74391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Медянки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rnhm.org/img/photo/3e48d-IMG_02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179" y="1600200"/>
            <a:ext cx="68316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Полозы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avatars.mds.yandex.net/get-pdb/251121/a3145d11-4bd3-4f15-ab6d-8f8c80c8ce75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8496943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Ящерицы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s1.1zoom.ru/big0/755/BasiliskLizard_4446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Горная и степная лиса 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s2.fotokto.ru/photo/full/565/56524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6895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113</Words>
  <Application>Microsoft Office PowerPoint</Application>
  <PresentationFormat>Экран (4:3)</PresentationFormat>
  <Paragraphs>33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Самые крупные и самые маленькие животные полуострова  КРЫМ</vt:lpstr>
      <vt:lpstr>Крым на карте</vt:lpstr>
      <vt:lpstr>Слайд 3</vt:lpstr>
      <vt:lpstr>В Крыму 14 видов пресмыкающихся, из которых всего одна ядовитая – степная гадюка. </vt:lpstr>
      <vt:lpstr>Ужи</vt:lpstr>
      <vt:lpstr>Медянки</vt:lpstr>
      <vt:lpstr>Полозы</vt:lpstr>
      <vt:lpstr>Ящерицы</vt:lpstr>
      <vt:lpstr>Горная и степная лиса </vt:lpstr>
      <vt:lpstr>Ласка</vt:lpstr>
      <vt:lpstr>Каменная куница </vt:lpstr>
      <vt:lpstr>Барсук </vt:lpstr>
      <vt:lpstr>Енотовидная собака </vt:lpstr>
      <vt:lpstr>Дикий кабан </vt:lpstr>
      <vt:lpstr>Косуля</vt:lpstr>
      <vt:lpstr>Крымский благородный олень </vt:lpstr>
      <vt:lpstr>Белка-телеутка </vt:lpstr>
      <vt:lpstr>Слайд 18</vt:lpstr>
      <vt:lpstr>Лебедь</vt:lpstr>
      <vt:lpstr>Чёрный гриф</vt:lpstr>
      <vt:lpstr>Дрофа</vt:lpstr>
      <vt:lpstr>Альбатрос</vt:lpstr>
      <vt:lpstr>Чайка</vt:lpstr>
      <vt:lpstr>Орёл</vt:lpstr>
      <vt:lpstr>Слайд 25</vt:lpstr>
      <vt:lpstr>Гриф</vt:lpstr>
      <vt:lpstr>Горлица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крупные и самые маленькие животные полуострова  КРЫМ</dc:title>
  <cp:lastModifiedBy>админ</cp:lastModifiedBy>
  <cp:revision>2</cp:revision>
  <dcterms:modified xsi:type="dcterms:W3CDTF">2019-01-20T18:43:20Z</dcterms:modified>
</cp:coreProperties>
</file>