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5" r:id="rId2"/>
    <p:sldId id="316" r:id="rId3"/>
    <p:sldId id="314" r:id="rId4"/>
    <p:sldId id="321" r:id="rId5"/>
    <p:sldId id="320" r:id="rId6"/>
    <p:sldId id="279" r:id="rId7"/>
    <p:sldId id="281" r:id="rId8"/>
    <p:sldId id="283" r:id="rId9"/>
    <p:sldId id="285" r:id="rId10"/>
    <p:sldId id="287" r:id="rId11"/>
    <p:sldId id="291" r:id="rId12"/>
    <p:sldId id="293" r:id="rId13"/>
    <p:sldId id="311" r:id="rId14"/>
    <p:sldId id="312" r:id="rId15"/>
    <p:sldId id="323" r:id="rId16"/>
    <p:sldId id="324" r:id="rId17"/>
    <p:sldId id="30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0" autoAdjust="0"/>
    <p:restoredTop sz="94660"/>
  </p:normalViewPr>
  <p:slideViewPr>
    <p:cSldViewPr>
      <p:cViewPr varScale="1">
        <p:scale>
          <a:sx n="83" d="100"/>
          <a:sy n="83" d="100"/>
        </p:scale>
        <p:origin x="-13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CAE6-C28B-4586-AECF-806675F16577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0EDD-98E3-4637-9842-2E25FFF62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36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7C7030-4772-40C6-88C7-0E41B950153B}" type="slidenum">
              <a:rPr/>
              <a:pPr lvl="0"/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85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02A9B6-EA40-4864-82B4-48E277F4231E}" type="slidenum">
              <a:rPr/>
              <a:pPr lvl="0"/>
              <a:t>17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637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00251" y="792000"/>
            <a:ext cx="8529850" cy="2637000"/>
          </a:xfrm>
        </p:spPr>
        <p:txBody>
          <a:bodyPr tIns="45000" rIns="90000" bIns="45000" anchor="t">
            <a:normAutofit fontScale="90000"/>
          </a:bodyPr>
          <a:lstStyle/>
          <a:p>
            <a:pPr lvl="0" algn="ctr"/>
            <a:r>
              <a:rPr lang="ru-RU" sz="5000" b="0" i="1" dirty="0" smtClean="0">
                <a:solidFill>
                  <a:srgbClr val="000000"/>
                </a:solidFill>
              </a:rPr>
              <a:t/>
            </a:r>
            <a:br>
              <a:rPr lang="ru-RU" sz="5000" b="0" i="1" dirty="0" smtClean="0">
                <a:solidFill>
                  <a:srgbClr val="000000"/>
                </a:solidFill>
              </a:rPr>
            </a:br>
            <a:r>
              <a:rPr lang="ru-RU" i="1" dirty="0" smtClean="0">
                <a:solidFill>
                  <a:srgbClr val="000000"/>
                </a:solidFill>
              </a:rPr>
              <a:t/>
            </a:r>
            <a:br>
              <a:rPr lang="ru-RU" i="1" dirty="0" smtClean="0">
                <a:solidFill>
                  <a:srgbClr val="000000"/>
                </a:solidFill>
              </a:rPr>
            </a:br>
            <a:r>
              <a:rPr lang="ru-RU" sz="5000" b="1" i="1" dirty="0" smtClean="0">
                <a:solidFill>
                  <a:srgbClr val="000000"/>
                </a:solidFill>
              </a:rPr>
              <a:t>Перелётные птицы</a:t>
            </a:r>
            <a:br>
              <a:rPr lang="ru-RU" sz="5000" b="1" i="1" dirty="0" smtClean="0">
                <a:solidFill>
                  <a:srgbClr val="000000"/>
                </a:solidFill>
              </a:rPr>
            </a:br>
            <a:r>
              <a:rPr lang="ru-RU" b="1" i="1" dirty="0" smtClean="0">
                <a:solidFill>
                  <a:srgbClr val="000000"/>
                </a:solidFill>
              </a:rPr>
              <a:t>(для детей старшей группы)</a:t>
            </a:r>
            <a:r>
              <a:rPr lang="ru-RU" sz="5000" b="1" i="1" dirty="0" smtClean="0">
                <a:solidFill>
                  <a:srgbClr val="000000"/>
                </a:solidFill>
              </a:rPr>
              <a:t> </a:t>
            </a:r>
            <a:endParaRPr lang="ru-RU" sz="5000" b="1" i="1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816000" y="5517232"/>
            <a:ext cx="5184000" cy="1130887"/>
          </a:xfrm>
        </p:spPr>
        <p:txBody>
          <a:bodyPr wrap="square" lIns="90000" tIns="45000" rIns="90000" bIns="45000" anchor="t">
            <a:noAutofit/>
          </a:bodyPr>
          <a:lstStyle/>
          <a:p>
            <a:pPr lvl="0">
              <a:spcAft>
                <a:spcPts val="0"/>
              </a:spcAft>
            </a:pPr>
            <a:r>
              <a:rPr lang="ru-RU" sz="2000" dirty="0">
                <a:latin typeface="Calibri" pitchFamily="18"/>
              </a:rPr>
              <a:t>Презентацию подготовила Кравченко Н.Я</a:t>
            </a:r>
            <a:r>
              <a:rPr lang="ru-RU" sz="2000" dirty="0" smtClean="0">
                <a:latin typeface="Calibri" pitchFamily="18"/>
              </a:rPr>
              <a:t>.</a:t>
            </a:r>
          </a:p>
          <a:p>
            <a:pPr lvl="0">
              <a:spcAft>
                <a:spcPts val="0"/>
              </a:spcAft>
              <a:buNone/>
            </a:pPr>
            <a:r>
              <a:rPr lang="ru-RU" sz="2000" smtClean="0">
                <a:latin typeface="Calibri" pitchFamily="18"/>
              </a:rPr>
              <a:t>     воспитатель </a:t>
            </a:r>
            <a:r>
              <a:rPr lang="ru-RU" sz="2000" dirty="0" smtClean="0">
                <a:latin typeface="Calibri" pitchFamily="18"/>
              </a:rPr>
              <a:t>МАДОУ №3 «Лучик» г.Дубны Московской области</a:t>
            </a:r>
            <a:endParaRPr lang="ru-RU" sz="2000" dirty="0">
              <a:latin typeface="Calibri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522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yznavaika.com/wp-content/uploads/2014/01/solov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3"/>
            <a:ext cx="6601580" cy="446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692696"/>
            <a:ext cx="2560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соловей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ood-look.info/uploads/_pages/49/javorono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844824"/>
            <a:ext cx="6264696" cy="42625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692696"/>
            <a:ext cx="3272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жаворонок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7005.vk.me/v7005041/2b35b/0qyIIY2nC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73424"/>
            <a:ext cx="6336704" cy="475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620688"/>
            <a:ext cx="2539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кукушка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692696"/>
            <a:ext cx="4184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/>
              <a:t>Гнёзда</a:t>
            </a:r>
            <a:r>
              <a:rPr lang="ru-RU" sz="4800" b="1" dirty="0" smtClean="0"/>
              <a:t> </a:t>
            </a:r>
            <a:r>
              <a:rPr lang="ru-RU" sz="4800" b="1" i="1" dirty="0" smtClean="0"/>
              <a:t>птиц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pic>
        <p:nvPicPr>
          <p:cNvPr id="8" name="Picture 2" descr="C:\Users\Наталия\Desktop\nest160506-1k_Corvus_frugilegus_2016_0506_1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4595349" cy="3446512"/>
          </a:xfrm>
          <a:prstGeom prst="rect">
            <a:avLst/>
          </a:prstGeom>
          <a:noFill/>
        </p:spPr>
      </p:pic>
      <p:pic>
        <p:nvPicPr>
          <p:cNvPr id="5122" name="Picture 2" descr="C:\Users\Наталия\Desktop\0_147e3c_7ccab37b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37879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ия\Desktop\IMG_4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4890119" cy="3258042"/>
          </a:xfrm>
          <a:prstGeom prst="rect">
            <a:avLst/>
          </a:prstGeom>
          <a:noFill/>
        </p:spPr>
      </p:pic>
      <p:pic>
        <p:nvPicPr>
          <p:cNvPr id="6" name="Picture 2" descr="C:\Users\Наталия\Desktop\140927-frede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-50000"/>
            <a:alphaModFix/>
          </a:blip>
          <a:srcRect/>
          <a:stretch>
            <a:fillRect/>
          </a:stretch>
        </p:blipFill>
        <p:spPr>
          <a:xfrm>
            <a:off x="4067944" y="3068960"/>
            <a:ext cx="4714908" cy="351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Наталия\Desktop\supercoolpics_04_27052012145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752528" cy="3112729"/>
          </a:xfrm>
          <a:prstGeom prst="rect">
            <a:avLst/>
          </a:prstGeom>
          <a:noFill/>
        </p:spPr>
      </p:pic>
      <p:pic>
        <p:nvPicPr>
          <p:cNvPr id="35842" name="Picture 2" descr="C:\Users\Наталия\Desktop\1464767200_2f719ede7842ad7923191300fa7c4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82700"/>
            <a:ext cx="4962128" cy="2795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692696"/>
            <a:ext cx="7055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Четвертый лишний</a:t>
            </a:r>
            <a:endParaRPr lang="ru-RU" sz="4800" b="1" i="1" dirty="0"/>
          </a:p>
        </p:txBody>
      </p:sp>
      <p:pic>
        <p:nvPicPr>
          <p:cNvPr id="36866" name="Picture 2" descr="C:\Users\Наталия\Desktop\6590613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2808312" cy="1943172"/>
          </a:xfrm>
          <a:prstGeom prst="rect">
            <a:avLst/>
          </a:prstGeom>
          <a:noFill/>
        </p:spPr>
      </p:pic>
      <p:pic>
        <p:nvPicPr>
          <p:cNvPr id="36868" name="Picture 4" descr="C:\Users\Наталия\Desktop\Govoryashhiy-grach.-Mikhail-Prish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2849563" cy="2008187"/>
          </a:xfrm>
          <a:prstGeom prst="rect">
            <a:avLst/>
          </a:prstGeom>
          <a:noFill/>
        </p:spPr>
      </p:pic>
      <p:pic>
        <p:nvPicPr>
          <p:cNvPr id="36870" name="Picture 6" descr="C:\Users\Наталия\Desktop\soro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1"/>
            <a:ext cx="3024336" cy="2088233"/>
          </a:xfrm>
          <a:prstGeom prst="rect">
            <a:avLst/>
          </a:prstGeom>
          <a:noFill/>
        </p:spPr>
      </p:pic>
      <p:pic>
        <p:nvPicPr>
          <p:cNvPr id="1026" name="Picture 2" descr="C:\Users\Наталия\Desktop\короткие-стихи-для-самых-маленьких-аист-фото-1024x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305189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/>
          <a:stretch>
            <a:fillRect/>
          </a:stretch>
        </p:blipFill>
        <p:spPr>
          <a:xfrm rot="9000">
            <a:off x="123724" y="937067"/>
            <a:ext cx="8797680" cy="502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28092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		</a:t>
            </a:r>
            <a:r>
              <a:rPr lang="ru-RU" sz="2400" b="1" i="1" dirty="0" smtClean="0"/>
              <a:t>ЗАГАДКИ</a:t>
            </a:r>
          </a:p>
          <a:p>
            <a:pPr fontAlgn="base"/>
            <a:endParaRPr lang="ru-RU" sz="2400" dirty="0" smtClean="0"/>
          </a:p>
          <a:p>
            <a:pPr fontAlgn="base"/>
            <a:r>
              <a:rPr lang="ru-RU" sz="2400" dirty="0" smtClean="0"/>
              <a:t>Прилетает к нам с теплом,</a:t>
            </a:r>
            <a:br>
              <a:rPr lang="ru-RU" sz="2400" dirty="0" smtClean="0"/>
            </a:br>
            <a:r>
              <a:rPr lang="ru-RU" sz="2400" dirty="0" smtClean="0"/>
              <a:t>Путь проделав длинный.</a:t>
            </a:r>
            <a:br>
              <a:rPr lang="ru-RU" sz="2400" dirty="0" smtClean="0"/>
            </a:br>
            <a:r>
              <a:rPr lang="ru-RU" sz="2400" dirty="0" smtClean="0"/>
              <a:t>Лепит домик под окном</a:t>
            </a:r>
            <a:br>
              <a:rPr lang="ru-RU" sz="2400" dirty="0" smtClean="0"/>
            </a:br>
            <a:r>
              <a:rPr lang="ru-RU" sz="2400" dirty="0" smtClean="0"/>
              <a:t>Из травы и глины. (</a:t>
            </a:r>
            <a:r>
              <a:rPr lang="ru-RU" sz="2400" i="1" dirty="0" smtClean="0"/>
              <a:t>Ласточка.)</a:t>
            </a:r>
          </a:p>
          <a:p>
            <a:pPr fontAlgn="base"/>
            <a:endParaRPr lang="ru-RU" sz="2400" dirty="0" smtClean="0"/>
          </a:p>
          <a:p>
            <a:pPr fontAlgn="base"/>
            <a:r>
              <a:rPr lang="ru-RU" sz="2400" dirty="0" smtClean="0"/>
              <a:t>Кто без нот и без свирели</a:t>
            </a:r>
            <a:br>
              <a:rPr lang="ru-RU" sz="2400" dirty="0" smtClean="0"/>
            </a:br>
            <a:r>
              <a:rPr lang="ru-RU" sz="2400" dirty="0" smtClean="0"/>
              <a:t>Лучше всех выводит трели?</a:t>
            </a:r>
            <a:br>
              <a:rPr lang="ru-RU" sz="2400" dirty="0" smtClean="0"/>
            </a:br>
            <a:r>
              <a:rPr lang="ru-RU" sz="2400" dirty="0" smtClean="0"/>
              <a:t>Голосистее, нежней? Кто же это? … (</a:t>
            </a:r>
            <a:r>
              <a:rPr lang="ru-RU" sz="2400" i="1" dirty="0" smtClean="0"/>
              <a:t>Соловей.</a:t>
            </a:r>
            <a:r>
              <a:rPr lang="ru-RU" sz="2400" dirty="0" smtClean="0"/>
              <a:t>)</a:t>
            </a:r>
          </a:p>
          <a:p>
            <a:pPr fontAlgn="base"/>
            <a:r>
              <a:rPr lang="ru-RU" sz="2400" dirty="0" smtClean="0"/>
              <a:t> </a:t>
            </a:r>
          </a:p>
          <a:p>
            <a:pPr fontAlgn="base"/>
            <a:r>
              <a:rPr lang="ru-RU" sz="2400" dirty="0" smtClean="0"/>
              <a:t>Эта птица никогда</a:t>
            </a:r>
            <a:br>
              <a:rPr lang="ru-RU" sz="2400" dirty="0" smtClean="0"/>
            </a:br>
            <a:r>
              <a:rPr lang="ru-RU" sz="2400" dirty="0" smtClean="0"/>
              <a:t>Для птенцов не вьет гнезда. (</a:t>
            </a:r>
            <a:r>
              <a:rPr lang="ru-RU" sz="2400" i="1" dirty="0" smtClean="0"/>
              <a:t>Кукушка</a:t>
            </a:r>
            <a:r>
              <a:rPr lang="ru-RU" sz="2400" dirty="0" smtClean="0"/>
              <a:t>.)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6876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На шесте - дворец,</a:t>
            </a:r>
            <a:br>
              <a:rPr lang="ru-RU" sz="2400" dirty="0" smtClean="0"/>
            </a:br>
            <a:r>
              <a:rPr lang="ru-RU" sz="2400" dirty="0" smtClean="0"/>
              <a:t>во дворце - певец,</a:t>
            </a:r>
            <a:br>
              <a:rPr lang="ru-RU" sz="2400" dirty="0" smtClean="0"/>
            </a:br>
            <a:r>
              <a:rPr lang="ru-RU" sz="2400" dirty="0" smtClean="0"/>
              <a:t>А зовут его - … (</a:t>
            </a:r>
            <a:r>
              <a:rPr lang="ru-RU" sz="2400" i="1" dirty="0" smtClean="0"/>
              <a:t>скворец</a:t>
            </a:r>
            <a:r>
              <a:rPr lang="ru-RU" sz="2400" dirty="0" smtClean="0"/>
              <a:t>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fontAlgn="base"/>
            <a:r>
              <a:rPr lang="ru-RU" sz="2400" dirty="0" smtClean="0"/>
              <a:t>На одной ноге стоит,</a:t>
            </a:r>
            <a:br>
              <a:rPr lang="ru-RU" sz="2400" dirty="0" smtClean="0"/>
            </a:br>
            <a:r>
              <a:rPr lang="ru-RU" sz="2400" dirty="0" smtClean="0"/>
              <a:t>В воду пристально глядит.</a:t>
            </a:r>
            <a:br>
              <a:rPr lang="ru-RU" sz="2400" dirty="0" smtClean="0"/>
            </a:br>
            <a:r>
              <a:rPr lang="ru-RU" sz="2400" dirty="0" smtClean="0"/>
              <a:t>Тычет клювом наугад -</a:t>
            </a:r>
            <a:br>
              <a:rPr lang="ru-RU" sz="2400" dirty="0" smtClean="0"/>
            </a:br>
            <a:r>
              <a:rPr lang="ru-RU" sz="2400" dirty="0" smtClean="0"/>
              <a:t>Ищет в речке лягушат. (</a:t>
            </a:r>
            <a:r>
              <a:rPr lang="ru-RU" sz="2400" i="1" dirty="0" smtClean="0"/>
              <a:t>Цапля</a:t>
            </a:r>
            <a:r>
              <a:rPr lang="ru-RU" sz="2400" dirty="0" smtClean="0"/>
              <a:t>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ewsnovoorsk.ru/wp-content/uploads/2015/01/1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64896" cy="49893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548680"/>
            <a:ext cx="1898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грач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92696"/>
            <a:ext cx="2585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скворец </a:t>
            </a:r>
            <a:endParaRPr lang="ru-RU" sz="4800" dirty="0"/>
          </a:p>
        </p:txBody>
      </p:sp>
      <p:pic>
        <p:nvPicPr>
          <p:cNvPr id="24578" name="Picture 2" descr="http://naturelight.ru/photo/2011-10-15/44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525" y="1576536"/>
            <a:ext cx="7420892" cy="494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emandebe.ru/uploads/images/z/h/u/zhuravl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232" y="1628800"/>
            <a:ext cx="6432715" cy="4824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764704"/>
            <a:ext cx="2503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журавль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2.livemaster.ru/storage/63/c5/27dcff4a062b436de292d9b333qe--materialy-dlya-tvorchestva-perya-11-12-sm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673424"/>
            <a:ext cx="4032448" cy="4825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836712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цапля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4.pikabu.ru/images/big_size_comm/2015-02_2/14233025304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57399"/>
            <a:ext cx="4916612" cy="48519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692696"/>
            <a:ext cx="2597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ласточка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35</Words>
  <Application>Microsoft Office PowerPoint</Application>
  <PresentationFormat>Экран (4:3)</PresentationFormat>
  <Paragraphs>26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Перелётные птицы (для детей старшей группы)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XTreme.ws</dc:creator>
  <cp:lastModifiedBy>Наталия</cp:lastModifiedBy>
  <cp:revision>25</cp:revision>
  <dcterms:created xsi:type="dcterms:W3CDTF">2016-04-11T15:53:40Z</dcterms:created>
  <dcterms:modified xsi:type="dcterms:W3CDTF">2019-02-03T15:16:56Z</dcterms:modified>
</cp:coreProperties>
</file>