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75" r:id="rId5"/>
    <p:sldId id="259" r:id="rId6"/>
    <p:sldId id="261" r:id="rId7"/>
    <p:sldId id="260" r:id="rId8"/>
    <p:sldId id="276" r:id="rId9"/>
    <p:sldId id="277" r:id="rId10"/>
    <p:sldId id="262" r:id="rId11"/>
    <p:sldId id="263" r:id="rId12"/>
    <p:sldId id="264" r:id="rId13"/>
    <p:sldId id="265" r:id="rId14"/>
    <p:sldId id="266" r:id="rId15"/>
    <p:sldId id="271" r:id="rId16"/>
    <p:sldId id="278" r:id="rId17"/>
    <p:sldId id="267" r:id="rId18"/>
    <p:sldId id="268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94660"/>
  </p:normalViewPr>
  <p:slideViewPr>
    <p:cSldViewPr>
      <p:cViewPr varScale="1">
        <p:scale>
          <a:sx n="88" d="100"/>
          <a:sy n="88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D493-5594-4CE2-BE9D-1645D159716A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2A98-BD4B-437A-B706-AC93F7D9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D493-5594-4CE2-BE9D-1645D159716A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2A98-BD4B-437A-B706-AC93F7D9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D493-5594-4CE2-BE9D-1645D159716A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2A98-BD4B-437A-B706-AC93F7D9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D493-5594-4CE2-BE9D-1645D159716A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2A98-BD4B-437A-B706-AC93F7D9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D493-5594-4CE2-BE9D-1645D159716A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2A98-BD4B-437A-B706-AC93F7D9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D493-5594-4CE2-BE9D-1645D159716A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2A98-BD4B-437A-B706-AC93F7D9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D493-5594-4CE2-BE9D-1645D159716A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2A98-BD4B-437A-B706-AC93F7D9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D493-5594-4CE2-BE9D-1645D159716A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2A98-BD4B-437A-B706-AC93F7D9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D493-5594-4CE2-BE9D-1645D159716A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2A98-BD4B-437A-B706-AC93F7D9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D493-5594-4CE2-BE9D-1645D159716A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2A98-BD4B-437A-B706-AC93F7D9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D493-5594-4CE2-BE9D-1645D159716A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2A98-BD4B-437A-B706-AC93F7D9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9D493-5594-4CE2-BE9D-1645D159716A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62A98-BD4B-437A-B706-AC93F7D9C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Тутыр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владыка волков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Admin\Рабочий стол\волки картинки\iahqj6o7pwvok3s9utdfepau0i88fkb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3933056"/>
            <a:ext cx="3203848" cy="24562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https://fs00.infourok.ru/images/doc/145/168751/img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149080"/>
            <a:ext cx="2592288" cy="2304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1246012941_04_tuty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908720"/>
            <a:ext cx="2471092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221088"/>
            <a:ext cx="3132453" cy="2081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m3-tub-ru.yandex.net/i?id=b83e453e6c47862eaa9fb8dea45d5a9b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5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волки картинки\W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2847" y="135569"/>
            <a:ext cx="8651642" cy="6533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волки картинки\Wolf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7" descr="КлипАрты (15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Wolves_by_PhantomSav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9" y="80628"/>
            <a:ext cx="8880987" cy="666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Святой Феодор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Тирон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logoslovo.ru/media/pic_middle/7/23914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462655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Above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Волки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320480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ogoslovo.ru/media/pic_middle/7/23914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462655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Above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http://mozdokoxota.ucoz.ru/foto/osetia-sviatye/tutyr_we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744416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волки картинки\АРЛ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волки картинки\Волк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7530" y="188640"/>
            <a:ext cx="8544949" cy="6408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к в мифологии Славян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 работы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Изучить истоки искажённого восприятия образа волка, как одного из символических образов мировой и осетинской культуры и связь этого образа с национальным мировосприятием.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Изучение степени влияния христианства на культ покровителя волков и воинов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Тутыра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у осетин.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Послужили ли поводом для сравнения этнографические и фольклорные материалы, связанные с образом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Тутыра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осетин и жития христианского святого Феодора.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чий вой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4441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Волчья стая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24847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Волки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3816424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Documents and Settings\Admin\Рабочий стол\волки картинки\iahqj6o7pwvok3s9utdfepau0i88fkbl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678447" y="3429000"/>
            <a:ext cx="4038710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>
            <a:solidFill>
              <a:srgbClr val="7030A0"/>
            </a:solidFill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Спасибо за внимание.</a:t>
            </a:r>
            <a:endParaRPr lang="ru-RU" b="1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7/1075910/slides/slide_2.jpg"/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1" y="0"/>
            <a:ext cx="8856985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Тутыр</a:t>
            </a:r>
            <a:r>
              <a:rPr lang="ru-RU" b="1" dirty="0" smtClean="0">
                <a:solidFill>
                  <a:srgbClr val="7030A0"/>
                </a:solidFill>
              </a:rPr>
              <a:t> – покровитель волков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http://mozdokoxota.ucoz.ru/foto/osetia-sviatye/tutyr_we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80728"/>
            <a:ext cx="3744416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http://www.qaff.ru/wp-content/uploads/2017/01/ZjnnaYem1Q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4032448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 волка в традиционных индоевропейских культурах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Вол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875"/>
            <a:ext cx="7739707" cy="496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Документы Какеновой Р. Д\Мое  портфолио\НОУ\ВОЛКИ\images (4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8" y="260648"/>
            <a:ext cx="8808980" cy="6480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Документы Какеновой Р. Д\Мое  портфолио\НОУ\ВОЛКИ\image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646"/>
            <a:ext cx="8208912" cy="615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9/950891/slide_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1" cy="6741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td2.mycdn.me/image?id=833962489007&amp;t=20&amp;plc=WEB&amp;tkn=*ootN86OuFKc6Qt-z9XbZXY7lnM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329608"/>
            <a:ext cx="4067944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2" name="Рисунок 1" descr="http://images.myshared.ru/9/918081/slide_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5112568" cy="335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4" name="Рисунок 3" descr="http://vladikavkaz.bezformata.ru/content/image810914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17032"/>
            <a:ext cx="403244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osinform.ru/uploads/posts/2016-01/1452858657_1452774567_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5244" y="0"/>
            <a:ext cx="3848756" cy="3285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83</Words>
  <Application>Microsoft Office PowerPoint</Application>
  <PresentationFormat>Экран (4:3)</PresentationFormat>
  <Paragraphs>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Тутыр – владыка волков</vt:lpstr>
      <vt:lpstr>Цель работы</vt:lpstr>
      <vt:lpstr>Слайд 3</vt:lpstr>
      <vt:lpstr>Тутыр – покровитель волков</vt:lpstr>
      <vt:lpstr>Образ волка в традиционных индоевропейских культурах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Святой Феодор Тирон </vt:lpstr>
      <vt:lpstr>Слайд 16</vt:lpstr>
      <vt:lpstr>Слайд 17</vt:lpstr>
      <vt:lpstr>Слайд 18</vt:lpstr>
      <vt:lpstr>Слайд 19</vt:lpstr>
      <vt:lpstr>Слайд 20</vt:lpstr>
      <vt:lpstr>Спасибо за внимание.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Тутыр – владыка волков</dc:title>
  <dc:creator>Admin</dc:creator>
  <cp:lastModifiedBy>Admin</cp:lastModifiedBy>
  <cp:revision>20</cp:revision>
  <dcterms:created xsi:type="dcterms:W3CDTF">2017-03-08T11:59:38Z</dcterms:created>
  <dcterms:modified xsi:type="dcterms:W3CDTF">2017-04-16T12:59:46Z</dcterms:modified>
</cp:coreProperties>
</file>