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85" r:id="rId14"/>
    <p:sldId id="278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71601" y="5085184"/>
            <a:ext cx="6984776" cy="849480"/>
          </a:xfrm>
        </p:spPr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Педагог-психолог МБДОУ «Детский сад №7» Иванова Анна Сергеевна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04856" cy="3528392"/>
          </a:xfrm>
        </p:spPr>
        <p:txBody>
          <a:bodyPr/>
          <a:lstStyle/>
          <a:p>
            <a:pPr marL="1325880" indent="-114300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Программа </a:t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«За год до школы»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1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9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8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91681" y="1700806"/>
          <a:ext cx="5904656" cy="4104457"/>
        </p:xfrm>
        <a:graphic>
          <a:graphicData uri="http://schemas.openxmlformats.org/drawingml/2006/table">
            <a:tbl>
              <a:tblPr/>
              <a:tblGrid>
                <a:gridCol w="355759"/>
                <a:gridCol w="5548897"/>
              </a:tblGrid>
              <a:tr h="596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Приветствие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Разминка 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Задание  для развития познавательных психических процессов 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Дыхательное упражнение /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Физультминутка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Задание  для развития познавательных психических процессов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Кинезиологическое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упражнение / Пальчиковая гимнастика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Задание  для развития познавательных психических процессов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Игра 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Упражнение на релаксацию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Рефлексия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Ритуал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прощания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752400"/>
            <a:ext cx="846043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Каждое занятие имеет определенную структуру: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36904" cy="4966488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с родителями: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беседы; </a:t>
            </a:r>
            <a:b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индивидуальные консультации;</a:t>
            </a:r>
            <a:b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родительские собрания;</a:t>
            </a:r>
            <a:b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памятки;</a:t>
            </a:r>
            <a:b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стендовая информация.</a:t>
            </a: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6512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2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1815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2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29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9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4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8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1" cy="597666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/>
          <a:lstStyle/>
          <a:p>
            <a:pPr algn="l">
              <a:lnSpc>
                <a:spcPct val="150000"/>
              </a:lnSpc>
            </a:pP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создание психологически благоприятных условий для подготовки к дальнейшему обучению в школе.</a:t>
            </a:r>
            <a:b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1.  Активизировать психические познавательные процессы детей.</a:t>
            </a:r>
            <a:b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2. Способствовать развитию произвольности психических процессов.</a:t>
            </a:r>
            <a:b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3. Повышать уровень развития тонкой моторики руки у дошкольников.</a:t>
            </a:r>
            <a:b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4. Способствовать укреплению психофизического здоровья детей.</a:t>
            </a:r>
            <a:b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5. Формировать коммуникативные навыки в процессе игрового общения.</a:t>
            </a:r>
            <a:b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6. Развивать творческое воображение.</a:t>
            </a:r>
            <a:b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7. Способствовать снятию у детей эмоционального напряжения, мышечных зажимов.</a:t>
            </a:r>
            <a:endParaRPr lang="ru-RU" sz="1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139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022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135</TotalTime>
  <Words>84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      Программа  «За год до школы»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Цель: создание психологически благоприятных условий для подготовки к дальнейшему обучению в школе.  Задачи: 1.  Активизировать психические познавательные процессы детей. 2. Способствовать развитию произвольности психических процессов. 3. Повышать уровень развития тонкой моторики руки у дошкольников. 4. Способствовать укреплению психофизического здоровья детей. 5. Формировать коммуникативные навыки в процессе игрового общения. 6. Развивать творческое воображение. 7. Способствовать снятию у детей эмоционального напряжения, мышечных зажимов.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родителями:  - беседы;  - индивидуальные консультации; - родительские собрания; - памятки; - стендовая информация.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Виолетта</dc:creator>
  <cp:lastModifiedBy>Виолетта</cp:lastModifiedBy>
  <cp:revision>13</cp:revision>
  <dcterms:created xsi:type="dcterms:W3CDTF">2018-12-04T07:22:30Z</dcterms:created>
  <dcterms:modified xsi:type="dcterms:W3CDTF">2019-02-07T08:52:25Z</dcterms:modified>
</cp:coreProperties>
</file>