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0" r:id="rId3"/>
    <p:sldId id="266" r:id="rId4"/>
    <p:sldId id="267" r:id="rId5"/>
    <p:sldId id="258" r:id="rId6"/>
    <p:sldId id="302" r:id="rId7"/>
    <p:sldId id="294" r:id="rId8"/>
    <p:sldId id="278" r:id="rId9"/>
    <p:sldId id="288" r:id="rId10"/>
    <p:sldId id="289" r:id="rId11"/>
    <p:sldId id="262" r:id="rId12"/>
    <p:sldId id="292" r:id="rId13"/>
    <p:sldId id="29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2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22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6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3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19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5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23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25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16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8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6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AF0FC-8D29-4ECE-9456-89F12D02D114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D5B83-277A-4D99-A63D-F00327472D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5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Ребёнок и LEGO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3886200"/>
            <a:ext cx="3500462" cy="1114436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 воспитатель Андриянова Н.И.</a:t>
            </a:r>
            <a:endParaRPr lang="ru-RU" dirty="0"/>
          </a:p>
        </p:txBody>
      </p:sp>
      <p:pic>
        <p:nvPicPr>
          <p:cNvPr id="5" name="Picture 2" descr="http://im1-tub-ru.yandex.net/i?id=c50a3a261b28653be3a2242949c26142-69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357166"/>
            <a:ext cx="2208245" cy="220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im0-tub-ru.yandex.net/i?id=109379fd4ac2a4e5cbe16ba5c3113e6e-80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4929198"/>
            <a:ext cx="25336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m0-tub-ru.yandex.net/i?id=98d2524957924a99a345cbf670bb638b-55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4500570"/>
            <a:ext cx="2105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im3-tub-ru.yandex.net/i?id=076ee4c0cd788062193dc35987643ae3-29-144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265" y="548680"/>
            <a:ext cx="1943100" cy="162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357585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 детьми 4-5 лет  в процессе продуктивной (конструктивной) деятельности работа 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конструктором усложняется. Используются конструкторы среднего размера, с усложняющимися соединениями деталей. В этом возрасте детям уже  можно предложить карточки с цветным изображением будущей постройки, по которым они должны ее выполнить, что способствует развитию мышления у детей.  Также дети могут конструировать по теме, по образцу, по замыслу, по простейшим условиям. Актуальными будут игры: “Найди такой же”, “Угадай на ощупь”, “Строим башню”, “Разные дорожки”, “Забор” и т.д.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86322"/>
            <a:ext cx="1500198" cy="357190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pic>
        <p:nvPicPr>
          <p:cNvPr id="5" name="Picture 6" descr="http://im1-tub-ru.yandex.net/i?id=17bbb0e2af5626f1e825659e1f60f5bb-111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4" y="4572008"/>
            <a:ext cx="2343153" cy="1748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im1-tub-ru.yandex.net/i?id=b60313c2776d74d42b2f65d535cb2d53-54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4214818"/>
            <a:ext cx="18859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im0-tub-ru.yandex.net/i?id=850efca0682a136467d40c2e1ebb6728-104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4143380"/>
            <a:ext cx="18288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4500594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В старшем дошкольном возрасте используются самые разнообразные виды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лего-конструкторов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(от крупных с несложным соединением деталей до более мелких с усложненной степенью соединения деталей). В силу возрастных особенностей детей этого возраста можно использовать  графические задания, усложненные схемы и модели будущих построек, конструирование по условиям, по замыслу, по теме.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Дети 5-7 лет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играх более самостоятельны. Они могут брать на себя роль ведущего, самостоятельно распределять роли. Поэтому им доступны коллективные игры разного характера «Чья команда быстрее построит…», «Строим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постройку по схеме» и др. У детей этого возраста необходимо развивать чувство коллективизма, мышление, умение работать по карточкам, схемам, моделями индивидуально, в паре, обогащать содержание сюжетно-ролевых игр на основе созданных построек.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Детей старшего дошкольного возраста знакомят с программируемыми мини-роботами «Умная пчела». Используют в образовательной деятельности интерактивное оборудование, микроскопы, фотоаппараты, видеокамеры.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572140"/>
            <a:ext cx="1357322" cy="35719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6" descr="http://im0-tub-ru.yandex.net/i?id=6ea5f179323cbd5484eb71a0d7045435-0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8" y="5072074"/>
            <a:ext cx="259000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im1-tub-ru.yandex.net/i?id=9fbb6dbecc0c4a99627d7be7058222c0-76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72074"/>
            <a:ext cx="1890476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94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571635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Формами подведения итогов реализации дополнительной образовательной программы и контроля деятельности являются участие детей в проектной деятельности и в выставках творческих работ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обучащихся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5214950"/>
            <a:ext cx="357190" cy="714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Picture 2" descr="http://im2-tub-ru.yandex.net/i?id=cac8f53413f29713e02d417852c57f97-74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2714620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im1-tub-ru.yandex.net/i?id=caf88fdefe01434e143e6f9d789f4483-26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5072074"/>
            <a:ext cx="2000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5 полезных советов, как обустроить детскую комнату - Крох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4143380"/>
            <a:ext cx="2363363" cy="157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27203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Легоконструирование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эффективное воспитательное средство, которое помогает объединить усилия педагогов и семьи в решении вопроса воспитания и развития ребенка. В совместной игре с родителями ребенок становится более усидчивым, работоспособным, целеустремленным, эмоционально отзывчивым.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929322" y="4714884"/>
            <a:ext cx="428628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Picture 4" descr="http://im0-tub-ru.yandex.net/i?id=4a325674729d492166e612a872ac5cf3-74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8" y="4000504"/>
            <a:ext cx="2958598" cy="230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im0-tub-ru.yandex.net/i?id=850efca0682a136467d40c2e1ebb6728-104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500042"/>
            <a:ext cx="2994126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986714" cy="1357321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LEGO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технология  – одна из современных и распространенных педагогических систем, использующая трехмерные модели реального мира и предметно-игровую среду обучения и развития ребенка.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928958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LEGO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технология – это совокупность приемов и способов конструирования, направленных на реализацию конкретной образовательной цели через систему тщательно продуманных заданий, из разнообразных конструкторов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Она объединяет в себе элементы игры и экспериментирования. Её  можно использовать в работе с детьми от 3 до 7 лет. </a:t>
            </a: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/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2" descr="http://im3-tub-ru.yandex.net/i?id=9ba40e4b419fb03fb625f819c0c72603-131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3714752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512167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Цель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LEGO </a:t>
            </a:r>
            <a:r>
              <a:rPr lang="ru-RU" sz="2800" b="1" dirty="0" smtClean="0"/>
              <a:t>- конструирования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071678"/>
            <a:ext cx="7632848" cy="2928958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у детей дошкольного возраста способностей к техническому творчеству, предоставить им возможность творческой самореализации посредством овладения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LEGO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-конструированием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/>
          </a:p>
        </p:txBody>
      </p:sp>
      <p:pic>
        <p:nvPicPr>
          <p:cNvPr id="4" name="Picture 14" descr="конструирование в детском саду ДЕТСКИЙ САД ДЛЯ ДЕТЕЙ РАННЕГО ВОЗРАСТА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3714752"/>
            <a:ext cx="2997930" cy="224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37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936103"/>
          </a:xfrm>
        </p:spPr>
        <p:txBody>
          <a:bodyPr>
            <a:no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836712"/>
            <a:ext cx="7632848" cy="5184576"/>
          </a:xfrm>
        </p:spPr>
        <p:txBody>
          <a:bodyPr>
            <a:normAutofit/>
          </a:bodyPr>
          <a:lstStyle/>
          <a:p>
            <a:pPr algn="just"/>
            <a:r>
              <a:rPr lang="ru-RU" sz="4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  всего мира могут общаться на одном языке –языке игры. Игра помогает  им понять сложный, разнообразный мир в котором они растут.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развивает детское творчество, поощряет к созданию разных вещей из стандартных наборов элементов - настолько разных. Насколько разных, насколько далеко может зайти детское творчество.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конструирование появилось на свете уже более 50 лет назад.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29255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8005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Принципы 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LEGO </a:t>
            </a:r>
            <a:r>
              <a:rPr lang="ru-RU" sz="2800" b="1" dirty="0" smtClean="0"/>
              <a:t>- конструирования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000108"/>
            <a:ext cx="7920880" cy="454153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 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простого к сложному;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учет возрастных особенностей детей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учёт индивидуальных возможностей детей в освоении коммуникативных и конструктивных навыков;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активности и созидательности - использование эффективных методов и целенаправленной деятельности, направленных на развитие творческих способностей детей;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комплексности решения задач - решение конструктивных задач в разных видах деятельности: игровой, познавательной, речевой;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результативности и гарантированности - реализация прав ребёнка на получение помощи и поддержки, гарантии положительного результата независимо от возраста и уровня развития детей.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4" descr="Главная страница МБДОУ &quot;Детский сад 47 &quot;Радужный&quot; г. Новочебоксарск / Портал образования Ч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22" y="4929198"/>
            <a:ext cx="2006368" cy="150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6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072494" cy="1082660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21484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Детскими  психологами доказано. Что если в жизни ребёнка не присутствует образная игра – он начинает неадекватно воспринимать окружающий мир.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конструктор дает возможность не только собрать игрушку, но и играть с ней.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Естественно ,что существует  огромная разница  между строительными кубиками и широчайшим выбором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компьтерных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 и игр. Это два вида деятельности довольно- таки тесно связаны между собой , даже в каком –то смысле могут дополнить друг друга.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im1-tub-ru.yandex.net/i?id=3494f06d6bfe85e6d17329e21f1c0064-107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5357826"/>
            <a:ext cx="1789284" cy="121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im1-tub-ru.yandex.net/i?id=cd48cb98b317e3c5512f32fe1b9abc8e-115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65" y="595206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94545" y="612106"/>
            <a:ext cx="6400800" cy="404102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С каждым годом  интерес к </a:t>
            </a:r>
            <a:r>
              <a:rPr lang="ru-RU" sz="2400" dirty="0" err="1" smtClean="0">
                <a:solidFill>
                  <a:schemeClr val="tx1"/>
                </a:solidFill>
              </a:rPr>
              <a:t>компьтерам</a:t>
            </a:r>
            <a:r>
              <a:rPr lang="ru-RU" sz="2400" dirty="0" smtClean="0">
                <a:solidFill>
                  <a:schemeClr val="tx1"/>
                </a:solidFill>
              </a:rPr>
              <a:t> всё возрастает. Компания «</a:t>
            </a:r>
            <a:r>
              <a:rPr lang="ru-RU" sz="2400" dirty="0" err="1" smtClean="0">
                <a:solidFill>
                  <a:schemeClr val="tx1"/>
                </a:solidFill>
              </a:rPr>
              <a:t>Лего</a:t>
            </a:r>
            <a:r>
              <a:rPr lang="ru-RU" sz="2400" dirty="0" smtClean="0">
                <a:solidFill>
                  <a:schemeClr val="tx1"/>
                </a:solidFill>
              </a:rPr>
              <a:t>» решила не отставать от жизни, и в 1997 году выпустила первую </a:t>
            </a:r>
            <a:r>
              <a:rPr lang="ru-RU" sz="2400" dirty="0" err="1" smtClean="0">
                <a:solidFill>
                  <a:schemeClr val="tx1"/>
                </a:solidFill>
              </a:rPr>
              <a:t>копьютерную</a:t>
            </a:r>
            <a:r>
              <a:rPr lang="ru-RU" sz="2400" dirty="0" smtClean="0">
                <a:solidFill>
                  <a:schemeClr val="tx1"/>
                </a:solidFill>
              </a:rPr>
              <a:t> программу.</a:t>
            </a:r>
          </a:p>
          <a:p>
            <a:r>
              <a:rPr lang="ru-RU" sz="2400" dirty="0" err="1" smtClean="0">
                <a:solidFill>
                  <a:schemeClr val="tx1"/>
                </a:solidFill>
              </a:rPr>
              <a:t>Лего</a:t>
            </a:r>
            <a:r>
              <a:rPr lang="ru-RU" sz="2400" dirty="0" smtClean="0">
                <a:solidFill>
                  <a:schemeClr val="tx1"/>
                </a:solidFill>
              </a:rPr>
              <a:t> – конструкторы имеют особое значение в жизни детей. Благодаря огромному разнообразию строительных деталей дети максимально активны во время игры.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37245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LEGO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конструкторов позволяет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заниматься с обучающимися разного возраста и различных образовательных возможностей.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1500174"/>
            <a:ext cx="2857520" cy="135732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 до 3 лет</a:t>
            </a:r>
          </a:p>
        </p:txBody>
      </p:sp>
      <p:pic>
        <p:nvPicPr>
          <p:cNvPr id="4" name="Picture 4" descr="Lego Soft Starter Set Lego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500174"/>
            <a:ext cx="3430411" cy="269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Развивающий конструктор Лег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4" y="2643182"/>
            <a:ext cx="3786194" cy="27003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071538" y="4214818"/>
            <a:ext cx="2058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Мягкие кирпичики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5643578"/>
            <a:ext cx="2634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Гигантский набор Дупло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40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214291"/>
            <a:ext cx="6243654" cy="121444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детьми 3-4 лет используются LEGO - наборы, преимущественно крупного размера, имеющие несложные соединения деталей.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500174"/>
            <a:ext cx="7429552" cy="378621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Существуют две разновидности детской активности, тесно связанные между  собой- физическая и умственная.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Первая – физической  активностью  можно чётко  выявить детские способности, просто наблюдая за увлечённой игрой , строительством той или иной модели.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im3-tub-ru.yandex.net/i?id=bc3712399a33d9d54b1fdcb2365a965c-124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12" y="5357826"/>
            <a:ext cx="1762124" cy="132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im1-tub-ru.yandex.net/i?id=3494f06d6bfe85e6d17329e21f1c0064-107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214290"/>
            <a:ext cx="1789284" cy="121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301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 Ребёнок и LEGO</vt:lpstr>
      <vt:lpstr> LEGO – технология  – одна из современных и распространенных педагогических систем, использующая трехмерные модели реального мира и предметно-игровую среду обучения и развития ребенка.</vt:lpstr>
      <vt:lpstr>Цель LEGO - конструирования</vt:lpstr>
      <vt:lpstr> </vt:lpstr>
      <vt:lpstr>Принципы   LEGO - конструирования  </vt:lpstr>
      <vt:lpstr>  </vt:lpstr>
      <vt:lpstr>Презентация PowerPoint</vt:lpstr>
      <vt:lpstr>Разнообразие LEGO конструкторов позволяет заниматься с обучающимися разного возраста и различных образовательных возможностей.  </vt:lpstr>
      <vt:lpstr>С детьми 3-4 лет используются LEGO - наборы, преимущественно крупного размера, имеющие несложные соединения деталей. </vt:lpstr>
      <vt:lpstr> С детьми 4-5 лет  в процессе продуктивной (конструктивной) деятельности работа с лего - конструктором усложняется. Используются конструкторы среднего размера, с усложняющимися соединениями деталей. В этом возрасте детям уже  можно предложить карточки с цветным изображением будущей постройки, по которым они должны ее выполнить, что способствует развитию мышления у детей.  Также дети могут конструировать по теме, по образцу, по замыслу, по простейшим условиям. Актуальными будут игры: “Найди такой же”, “Угадай на ощупь”, “Строим башню”, “Разные дорожки”, “Забор” и т.д.  </vt:lpstr>
      <vt:lpstr> В старшем дошкольном возрасте используются самые разнообразные виды лего-конструкторов (от крупных с несложным соединением деталей до более мелких с усложненной степенью соединения деталей). В силу возрастных особенностей детей этого возраста можно использовать  графические задания, усложненные схемы и модели будущих построек, конструирование по условиям, по замыслу, по теме.   Дети 5-7 лет в лего - играх более самостоятельны. Они могут брать на себя роль ведущего, самостоятельно распределять роли. Поэтому им доступны коллективные игры разного характера «Чья команда быстрее построит…», «Строим лего - постройку по схеме» и др. У детей этого возраста необходимо развивать чувство коллективизма, мышление, умение работать по карточкам, схемам, моделями индивидуально, в паре, обогащать содержание сюжетно-ролевых игр на основе созданных построек.  Детей старшего дошкольного возраста знакомят с программируемыми мини-роботами «Умная пчела». Используют в образовательной деятельности интерактивное оборудование, микроскопы, фотоаппараты, видеокамеры. </vt:lpstr>
      <vt:lpstr>Формами подведения итогов реализации дополнительной образовательной программы и контроля деятельности являются участие детей в проектной деятельности и в выставках творческих работ обучащихся. </vt:lpstr>
      <vt:lpstr>Легоконструирование - эффективное воспитательное средство, которое помогает объединить усилия педагогов и семьи в решении вопроса воспитания и развития ребенка. В совместной игре с родителями ребенок становится более усидчивым, работоспособным, целеустремленным, эмоционально отзывчивым.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конструирования и робототехники</dc:title>
  <dc:creator>User</dc:creator>
  <cp:lastModifiedBy>Максим Чёрный</cp:lastModifiedBy>
  <cp:revision>66</cp:revision>
  <dcterms:created xsi:type="dcterms:W3CDTF">2015-02-15T14:40:51Z</dcterms:created>
  <dcterms:modified xsi:type="dcterms:W3CDTF">2019-01-28T15:38:51Z</dcterms:modified>
</cp:coreProperties>
</file>