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5" r:id="rId1"/>
  </p:sldMasterIdLst>
  <p:notesMasterIdLst>
    <p:notesMasterId r:id="rId26"/>
  </p:notesMasterIdLst>
  <p:sldIdLst>
    <p:sldId id="288" r:id="rId2"/>
    <p:sldId id="286" r:id="rId3"/>
    <p:sldId id="289" r:id="rId4"/>
    <p:sldId id="290" r:id="rId5"/>
    <p:sldId id="293" r:id="rId6"/>
    <p:sldId id="291" r:id="rId7"/>
    <p:sldId id="294" r:id="rId8"/>
    <p:sldId id="292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09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8E2B2-374B-4772-91AA-2C41B5DE3E77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ED7AC-0804-4F61-BA89-FFE425A86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44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5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23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29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8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75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414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4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65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45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6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86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67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7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91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4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9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50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4D43362-C705-41F6-BB23-61DC7C4F02E2}" type="datetimeFigureOut">
              <a:rPr lang="ru-RU" smtClean="0"/>
              <a:pPr/>
              <a:t>13.01.2019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13631B-0E5E-40BF-A41F-219AA28733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0614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  <p:sldLayoutId id="2147484447" r:id="rId12"/>
    <p:sldLayoutId id="2147484448" r:id="rId13"/>
    <p:sldLayoutId id="2147484449" r:id="rId14"/>
    <p:sldLayoutId id="2147484450" r:id="rId15"/>
    <p:sldLayoutId id="2147484451" r:id="rId16"/>
    <p:sldLayoutId id="2147484452" r:id="rId17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opedia.s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ru.wikipedia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664963" cy="64807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15816" y="477832"/>
            <a:ext cx="6000666" cy="1015663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общеобразовательное учреждение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 школа»  г. Котовска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3928" y="2645623"/>
            <a:ext cx="4464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неожиданности</a:t>
            </a:r>
            <a:endParaRPr lang="ru-RU" sz="4400" b="1" dirty="0">
              <a:solidFill>
                <a:schemeClr val="accent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2" y="1871704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 работа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7119" y="4715070"/>
            <a:ext cx="5148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ученик 8 класса 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Комбаров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Владислав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учитель математики Потехина Т. В.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75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0" y="211333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472317"/>
            <a:ext cx="6264696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Парадокс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76064" y="18012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72904" y="1635478"/>
            <a:ext cx="605548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нечто необычное и удивительное, то, что расходится с привычными ожиданиями, здравым смыслом и жизненным опытом.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615" y="3402396"/>
            <a:ext cx="2788751" cy="278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1262" r="22038"/>
          <a:stretch/>
        </p:blipFill>
        <p:spPr>
          <a:xfrm>
            <a:off x="1619672" y="3875744"/>
            <a:ext cx="2520280" cy="221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13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2057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472317"/>
            <a:ext cx="6264696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софизмы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950448" y="174989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15056" y="1639524"/>
            <a:ext cx="3699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Алгебраические 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1554472" y="300109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23973" y="2841996"/>
            <a:ext cx="3784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Арифметические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2043676" y="42341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31840" y="4044468"/>
            <a:ext cx="3672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2532880" y="54112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067944" y="5310929"/>
            <a:ext cx="2637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6506" t="8647" r="5783" b="5807"/>
          <a:stretch/>
        </p:blipFill>
        <p:spPr>
          <a:xfrm>
            <a:off x="6732239" y="1663043"/>
            <a:ext cx="1944217" cy="28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02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2057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472317"/>
            <a:ext cx="6264696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Алгебраический софизм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610" y="1449452"/>
            <a:ext cx="5480779" cy="460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55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2057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472317"/>
            <a:ext cx="6264696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Арифметический софизм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713" t="23400" r="27951" b="13601"/>
          <a:stretch/>
        </p:blipFill>
        <p:spPr>
          <a:xfrm>
            <a:off x="1529662" y="1556792"/>
            <a:ext cx="608467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155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2057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472317"/>
            <a:ext cx="6264696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Геометрический  софизм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7713" t="23400" r="27163" b="12201"/>
          <a:stretch/>
        </p:blipFill>
        <p:spPr>
          <a:xfrm>
            <a:off x="1187624" y="1448908"/>
            <a:ext cx="7141315" cy="469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38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8" y="188640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472317"/>
            <a:ext cx="6264696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Логический   софизм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916832"/>
            <a:ext cx="8106791" cy="309634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365104"/>
            <a:ext cx="2132856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6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8" y="188640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188640"/>
            <a:ext cx="6804756" cy="175432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Многообразие  парадоксов.</a:t>
            </a:r>
          </a:p>
          <a:p>
            <a:pPr algn="ctr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Парадокс парикмахера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188" y="1965033"/>
            <a:ext cx="4297660" cy="429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735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8" y="188640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4626" y="188640"/>
            <a:ext cx="6804756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парадоксы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501" t="23400" r="27163" b="23401"/>
          <a:stretch/>
        </p:blipFill>
        <p:spPr>
          <a:xfrm>
            <a:off x="899592" y="1196752"/>
            <a:ext cx="7191325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98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8" y="188640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4626" y="188640"/>
            <a:ext cx="6804756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парадоксы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7713" t="24801" r="27163" b="13601"/>
          <a:stretch/>
        </p:blipFill>
        <p:spPr>
          <a:xfrm>
            <a:off x="1025891" y="908720"/>
            <a:ext cx="6873491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22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8" y="188640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8496944" cy="15696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Арт – искусство парадоксальных картин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Эшер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«Водопад»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032422"/>
            <a:ext cx="5328366" cy="431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13" y="1725547"/>
            <a:ext cx="2836833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4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692696"/>
            <a:ext cx="6264696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любимый предмет  -  математика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9762" t="31800" r="21652" b="16400"/>
          <a:stretch/>
        </p:blipFill>
        <p:spPr>
          <a:xfrm>
            <a:off x="1439652" y="3733872"/>
            <a:ext cx="352839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8975" t="31800" r="21651" b="15001"/>
          <a:stretch/>
        </p:blipFill>
        <p:spPr>
          <a:xfrm>
            <a:off x="4760451" y="1381803"/>
            <a:ext cx="2984542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8975" t="30400" r="20075" b="15001"/>
          <a:stretch/>
        </p:blipFill>
        <p:spPr>
          <a:xfrm>
            <a:off x="5364088" y="3993551"/>
            <a:ext cx="2978291" cy="2233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38975" t="31800" r="20863" b="15001"/>
          <a:stretch/>
        </p:blipFill>
        <p:spPr>
          <a:xfrm>
            <a:off x="539552" y="1383550"/>
            <a:ext cx="2929397" cy="218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161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8" y="188640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8496944" cy="15696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Арт – искусство парадоксальных картин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Эшер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«Восхождение и нисхождение 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758300"/>
            <a:ext cx="5114987" cy="448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600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8" y="188640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8496944" cy="15696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Арт – искусство парадоксальных картин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Эшер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гравюра «Бельведер»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401" y="1758300"/>
            <a:ext cx="4682134" cy="460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35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785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8496944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1115616" y="1628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43808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1512022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информации в буклете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132268" y="29179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483768" y="2756277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презентации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8187" t="27600" r="22438" b="19200"/>
          <a:stretch/>
        </p:blipFill>
        <p:spPr>
          <a:xfrm>
            <a:off x="2771800" y="3433077"/>
            <a:ext cx="360040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74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7" y="186825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8496944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 исследования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1115616" y="1628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43808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1115616" y="46684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58008" y="1552872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Исследуя парадоксальные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задачи,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обнаружить ошибки  в их решении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9504" y="4495277"/>
            <a:ext cx="5230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исследования доказана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784" y="4051674"/>
            <a:ext cx="2133785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8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5" y="32647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8496944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 и интернет ресурсов.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867853"/>
            <a:ext cx="76328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Г. Мадера, Д. А. Мадера «Математические софизмы», Москва, «Просвещение», 2003г. Энциклопедический словарь юного математика.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Брадис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М.,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Минковский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Л.,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Харчева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 К. «Ошибки в математических рассуждениях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Перельман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 И. «Занимательная математика».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Аменицкий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«Математические развлечения и любопытные приёмы мышления». М.,1912г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Богомлов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А. «Актуальная бесконечность.» М.; Л., 1934г.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Горячев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Н., Воронец А. Н. «Задачи, вопросы и софизмы для любителей математики», М., 1903.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Лямин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А. «Математические парадоксы и интересные задачи», М.1911г.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Обреимов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И. «Математические софизмы», 2-е изд., СПб., 1889г.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5271162"/>
            <a:ext cx="27799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https://studopedia.su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/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ru.wikipedia.org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https://allpainters.ru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3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692696"/>
            <a:ext cx="6264696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Интересная задача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250015"/>
            <a:ext cx="5616624" cy="4878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62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710522"/>
            <a:ext cx="6264696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Проблемный вопрос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187624" y="213285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1770015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выявить математический парадокс?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156" y="3506617"/>
            <a:ext cx="6264696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3092" y="4365104"/>
            <a:ext cx="6660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  математических задач, приводящих к парадоксам, развивает логическое мышление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7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08" y="116632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692696"/>
            <a:ext cx="6264696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862362" y="41066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40770" y="4255709"/>
            <a:ext cx="5976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Исследовать решение математических задач, приводящих к парадоксам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1566" y="3323865"/>
            <a:ext cx="6264696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2224" y="1310004"/>
            <a:ext cx="7734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 исследовать парадоксальные математические задачи,  то можно обнаружить ошибки  в их решении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692696"/>
            <a:ext cx="6264696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095428" y="178001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02532" y="1667010"/>
            <a:ext cx="5669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понятия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«софизм» и «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парадокс», выявить отличие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095428" y="305745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02532" y="2800627"/>
            <a:ext cx="5957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классифицировать математические неожиданности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1095428" y="43315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02532" y="4048079"/>
            <a:ext cx="55258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находить ошибки в готовых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решениях математических задач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095428" y="544111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502532" y="5498763"/>
            <a:ext cx="4236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презентацию </a:t>
            </a:r>
          </a:p>
        </p:txBody>
      </p:sp>
    </p:spTree>
    <p:extLst>
      <p:ext uri="{BB962C8B-B14F-4D97-AF65-F5344CB8AC3E}">
        <p14:creationId xmlns:p14="http://schemas.microsoft.com/office/powerpoint/2010/main" val="380878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692696"/>
            <a:ext cx="6264696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095428" y="178001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02532" y="1667010"/>
            <a:ext cx="5669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задачи, приводящие к парадоксам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861200" y="45811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4500" y="4474626"/>
            <a:ext cx="595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математических задач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1780" y="3334299"/>
            <a:ext cx="6264696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 исследования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3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80" y="260648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692696"/>
            <a:ext cx="6264696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095428" y="178001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02532" y="1667010"/>
            <a:ext cx="5669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 изучение материала по теме исследования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095428" y="305745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02532" y="2800627"/>
            <a:ext cx="595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отобранного материала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095428" y="43315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02532" y="4048079"/>
            <a:ext cx="5525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систематизация и обобщение результатов исследования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3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6180"/>
            <a:ext cx="8928992" cy="643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652" y="472317"/>
            <a:ext cx="6264696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Софизм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76064" y="18012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944" y="3323847"/>
            <a:ext cx="3851920" cy="288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63688" y="148478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Ложное умозаключение, которое, тем не менее, при поверхностном рассмотрении кажется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правильным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74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436</TotalTime>
  <Words>420</Words>
  <Application>Microsoft Office PowerPoint</Application>
  <PresentationFormat>Экран (4:3)</PresentationFormat>
  <Paragraphs>75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Математические неожиданности</dc:title>
  <dc:creator>1</dc:creator>
  <cp:lastModifiedBy>Пользователь</cp:lastModifiedBy>
  <cp:revision>53</cp:revision>
  <dcterms:created xsi:type="dcterms:W3CDTF">2016-10-31T13:52:10Z</dcterms:created>
  <dcterms:modified xsi:type="dcterms:W3CDTF">2019-01-13T14:24:23Z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513507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