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2" r:id="rId8"/>
    <p:sldId id="261" r:id="rId9"/>
    <p:sldId id="268" r:id="rId10"/>
    <p:sldId id="269" r:id="rId11"/>
    <p:sldId id="272" r:id="rId12"/>
    <p:sldId id="271" r:id="rId13"/>
    <p:sldId id="273" r:id="rId14"/>
    <p:sldId id="259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E4AD"/>
    <a:srgbClr val="00BC12"/>
    <a:srgbClr val="0CA425"/>
    <a:srgbClr val="0CFF25"/>
    <a:srgbClr val="15FF7F"/>
    <a:srgbClr val="FF6600"/>
    <a:srgbClr val="20310D"/>
    <a:srgbClr val="005828"/>
    <a:srgbClr val="271137"/>
    <a:srgbClr val="002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59" autoAdjust="0"/>
    <p:restoredTop sz="86246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8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14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6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2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1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7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1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2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2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41000"/>
                <a:lumOff val="59000"/>
                <a:alpha val="78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196753"/>
            <a:ext cx="7175351" cy="237626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007434"/>
                </a:solidFill>
                <a:latin typeface="Calibri" panose="020F0502020204030204" pitchFamily="34" charset="0"/>
              </a:rPr>
              <a:t/>
            </a:r>
            <a:br>
              <a:rPr lang="ru-RU" sz="4000" dirty="0" smtClean="0">
                <a:solidFill>
                  <a:srgbClr val="007434"/>
                </a:solidFill>
                <a:latin typeface="Calibri" panose="020F0502020204030204" pitchFamily="34" charset="0"/>
              </a:rPr>
            </a:br>
            <a:r>
              <a:rPr lang="ru-RU" sz="67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Внеурочная деятельность «Волшебный мир оригами»</a:t>
            </a:r>
            <a:endParaRPr lang="ru-RU" sz="67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>
            <a:off x="1403649" y="6211022"/>
            <a:ext cx="70146" cy="45719"/>
          </a:xfrm>
        </p:spPr>
        <p:txBody>
          <a:bodyPr>
            <a:normAutofit fontScale="25000" lnSpcReduction="20000"/>
          </a:bodyPr>
          <a:lstStyle/>
          <a:p>
            <a:endParaRPr lang="ru-RU" sz="1800" dirty="0">
              <a:solidFill>
                <a:srgbClr val="0CFF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40" y="-278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889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094" y="-5788663"/>
            <a:ext cx="10152000" cy="18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594" y="-5788663"/>
            <a:ext cx="10287000" cy="18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22313" y="4725144"/>
            <a:ext cx="7772400" cy="1656184"/>
          </a:xfrm>
        </p:spPr>
        <p:txBody>
          <a:bodyPr/>
          <a:lstStyle/>
          <a:p>
            <a:pPr algn="ctr"/>
            <a:r>
              <a:rPr lang="ru-RU" dirty="0" smtClean="0"/>
              <a:t>Назовите сказочных героев-обитателей      морей и озёр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4" y="520649"/>
            <a:ext cx="2386226" cy="406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9094"/>
            <a:ext cx="2376264" cy="412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35631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5904656" cy="3312368"/>
          </a:xfrm>
        </p:spPr>
      </p:pic>
      <p:sp>
        <p:nvSpPr>
          <p:cNvPr id="2" name="TextBox 1"/>
          <p:cNvSpPr txBox="1"/>
          <p:nvPr/>
        </p:nvSpPr>
        <p:spPr>
          <a:xfrm>
            <a:off x="1115616" y="1569798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СПАСИБО ЗА ВНИМАНИЕ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17920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048672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Я живу под мостиком</a:t>
            </a:r>
            <a: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И виляю хвостиком</a:t>
            </a:r>
            <a: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По земле не хожу</a:t>
            </a:r>
            <a: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Рот есть, но не говорю</a:t>
            </a:r>
            <a: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53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Глаза есть,  не </a:t>
            </a:r>
            <a:r>
              <a:rPr lang="ru-RU" sz="53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моргаю</a:t>
            </a:r>
            <a:br>
              <a:rPr lang="ru-RU" sz="53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</a:br>
            <a:r>
              <a:rPr lang="ru-RU" sz="53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Крылья есть, не летаю.</a:t>
            </a:r>
            <a:r>
              <a:rPr lang="ru-RU" sz="53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53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5400" dirty="0" smtClean="0">
                <a:solidFill>
                  <a:srgbClr val="050000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571061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2286000" lvl="8" indent="0">
              <a:buNone/>
            </a:pPr>
            <a:endParaRPr lang="ru-RU" sz="3600" b="1" dirty="0">
              <a:solidFill>
                <a:srgbClr val="0CA425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4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Тема занятия:</a:t>
            </a:r>
            <a:br>
              <a:rPr lang="ru-RU" sz="4000" dirty="0" smtClean="0">
                <a:latin typeface="Comic Sans MS" panose="030F0702030302020204" pitchFamily="66" charset="0"/>
              </a:rPr>
            </a:br>
            <a:r>
              <a:rPr lang="ru-RU" sz="4000" dirty="0" smtClean="0">
                <a:latin typeface="Comic Sans MS" panose="030F0702030302020204" pitchFamily="66" charset="0"/>
              </a:rPr>
              <a:t>«АКВАРИУМНЫЕ РЫБКИ»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44" y="1556792"/>
            <a:ext cx="883734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СОМИКИ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2708920"/>
            <a:ext cx="4464496" cy="3312368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latin typeface="Comic Sans MS" panose="030F0702030302020204" pitchFamily="66" charset="0"/>
                <a:ea typeface="Times New Roman"/>
              </a:rPr>
              <a:t>Сомики очень неприхотливы. Это спокойные, мирные, дружелюбные рыбки. Большую часть времени эти рыбы проводят на дне, где постоянно роются в грунте, выбирая из него остатки несъеденного корма.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3" y="2708920"/>
            <a:ext cx="4149971" cy="30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СКАЛЯРИИ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2492896"/>
            <a:ext cx="4248472" cy="3528392"/>
          </a:xfrm>
        </p:spPr>
        <p:txBody>
          <a:bodyPr>
            <a:normAutofit/>
          </a:bodyPr>
          <a:lstStyle/>
          <a:p>
            <a:r>
              <a:rPr lang="ru-RU" dirty="0" smtClean="0"/>
              <a:t>Длина </a:t>
            </a:r>
            <a:r>
              <a:rPr lang="ru-RU" dirty="0"/>
              <a:t>этих рыб </a:t>
            </a:r>
            <a:r>
              <a:rPr lang="ru-RU" dirty="0" smtClean="0"/>
              <a:t>15 см, </a:t>
            </a:r>
            <a:r>
              <a:rPr lang="ru-RU" dirty="0"/>
              <a:t>а высота 20 см. Форма тела дисковидная, почти треугольная.  Известно семь вариантов их окраски: полосатая, двухцветная, голубая, золотая, черная, дымчатая, мраморная. Скалярии – довольно пугливые рыбки, если они пугаются, их естественный окрас становится </a:t>
            </a:r>
            <a:r>
              <a:rPr lang="ru-RU" dirty="0" smtClean="0"/>
              <a:t>бледнее.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4" y="2492896"/>
            <a:ext cx="437232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0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ЗОЛОТАЯ РЫБКА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2708920"/>
            <a:ext cx="4536504" cy="31683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Comic Sans MS" panose="030F0702030302020204" pitchFamily="66" charset="0"/>
                <a:ea typeface="Times New Roman"/>
                <a:cs typeface="Times New Roman"/>
              </a:rPr>
              <a:t>Золотые рыбки — мирные, спокойные рыбы, любят рыться в грунте. Можно содержать с другими спокойными рыбами.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Длина взрослой рыбки достигает 15 </a:t>
            </a:r>
            <a:r>
              <a:rPr lang="ru-RU" sz="2500" b="1" dirty="0">
                <a:latin typeface="Comic Sans MS" panose="030F0702030302020204" pitchFamily="66" charset="0"/>
                <a:ea typeface="Times New Roman"/>
                <a:cs typeface="Times New Roman"/>
              </a:rPr>
              <a:t>см.</a:t>
            </a:r>
            <a:endParaRPr lang="ru-RU" sz="25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>
                <a:latin typeface="Comic Sans MS" panose="030F0702030302020204" pitchFamily="66" charset="0"/>
                <a:ea typeface="Times New Roman"/>
                <a:cs typeface="Times New Roman"/>
              </a:rPr>
              <a:t> Имеет окраску от желто-золотистой до </a:t>
            </a:r>
            <a:r>
              <a:rPr lang="ru-RU" sz="2500" b="1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ярко-красной</a:t>
            </a:r>
            <a:r>
              <a:rPr lang="ru-RU" sz="2500" b="1" dirty="0">
                <a:latin typeface="Comic Sans MS" panose="030F0702030302020204" pitchFamily="66" charset="0"/>
                <a:ea typeface="Times New Roman"/>
                <a:cs typeface="Times New Roman"/>
              </a:rPr>
              <a:t>. </a:t>
            </a:r>
            <a:endParaRPr lang="ru-RU" sz="25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8" y="2708921"/>
            <a:ext cx="4019354" cy="294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М</a:t>
            </a:r>
            <a:r>
              <a:rPr lang="ru-RU" dirty="0" smtClean="0">
                <a:latin typeface="Comic Sans MS" panose="030F0702030302020204" pitchFamily="66" charset="0"/>
              </a:rPr>
              <a:t>ЕЧЕНОСЦЫ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2564904"/>
            <a:ext cx="4464496" cy="374441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природе</a:t>
            </a:r>
            <a:r>
              <a:rPr lang="ru-RU" b="1" dirty="0" smtClean="0">
                <a:latin typeface="Comic Sans MS" panose="030F0702030302020204" pitchFamily="66" charset="0"/>
              </a:rPr>
              <a:t> самцы достигают длины 8 см, а самки 12 см.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В 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аквариуме</a:t>
            </a:r>
            <a:r>
              <a:rPr lang="ru-RU" b="1" dirty="0" smtClean="0">
                <a:latin typeface="Comic Sans MS" panose="030F0702030302020204" pitchFamily="66" charset="0"/>
              </a:rPr>
              <a:t>, что самки, что самцы в два раза мельче. Название рыб пошло от имеющегося плавника </a:t>
            </a:r>
            <a:r>
              <a:rPr lang="ru-RU" b="1" dirty="0">
                <a:latin typeface="Comic Sans MS" panose="030F0702030302020204" pitchFamily="66" charset="0"/>
              </a:rPr>
              <a:t>на </a:t>
            </a:r>
            <a:r>
              <a:rPr lang="ru-RU" b="1" dirty="0" smtClean="0">
                <a:latin typeface="Comic Sans MS" panose="030F0702030302020204" pitchFamily="66" charset="0"/>
              </a:rPr>
              <a:t>хвосте у самца, напоминающего форму меча. Окраска может быть самая разнообразная</a:t>
            </a:r>
            <a:r>
              <a:rPr lang="ru-RU" sz="2000" b="1" dirty="0" smtClean="0">
                <a:latin typeface="Comic Sans MS" panose="030F0702030302020204" pitchFamily="66" charset="0"/>
              </a:rPr>
              <a:t>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03244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4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88128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ГУППИ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860032" y="2492896"/>
            <a:ext cx="4032448" cy="3384376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Comic Sans MS" panose="030F0702030302020204" pitchFamily="66" charset="0"/>
                <a:ea typeface="Times New Roman"/>
              </a:rPr>
              <a:t>Самая популярная и неприхотливая аквариумная рыбка. </a:t>
            </a:r>
            <a:r>
              <a:rPr lang="ru-RU" sz="2400" b="1" dirty="0" smtClean="0">
                <a:latin typeface="Comic Sans MS" panose="030F0702030302020204" pitchFamily="66" charset="0"/>
                <a:ea typeface="Times New Roman"/>
              </a:rPr>
              <a:t>Самцы </a:t>
            </a:r>
            <a:r>
              <a:rPr lang="ru-RU" sz="2400" b="1" dirty="0">
                <a:latin typeface="Comic Sans MS" panose="030F0702030302020204" pitchFamily="66" charset="0"/>
                <a:ea typeface="Times New Roman"/>
              </a:rPr>
              <a:t>и самки отличаются по размеру, форме, и окраске. Самки достигают в длину 6—7 см, самцы до </a:t>
            </a:r>
            <a:r>
              <a:rPr lang="ru-RU" sz="2400" b="1" dirty="0" smtClean="0">
                <a:latin typeface="Comic Sans MS" panose="030F0702030302020204" pitchFamily="66" charset="0"/>
                <a:ea typeface="Times New Roman"/>
              </a:rPr>
              <a:t>4 см. Эти </a:t>
            </a:r>
            <a:r>
              <a:rPr lang="ru-RU" sz="2400" b="1" dirty="0">
                <a:latin typeface="Comic Sans MS" panose="030F0702030302020204" pitchFamily="66" charset="0"/>
                <a:ea typeface="Times New Roman"/>
              </a:rPr>
              <a:t>рыбки весьма миролюбивы и способны уживаться с разными видами рыб.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0" y="2491822"/>
            <a:ext cx="4215424" cy="316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3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194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Внеурочная деятельность «Волшебный мир оригами»</vt:lpstr>
      <vt:lpstr>Я живу под мостиком И виляю хвостиком По земле не хожу Рот есть, но не говорю Глаза есть,  не моргаю Крылья есть, не летаю.  </vt:lpstr>
      <vt:lpstr>Тема занятия: «АКВАРИУМНЫЕ РЫБКИ»</vt:lpstr>
      <vt:lpstr>СОМИКИ</vt:lpstr>
      <vt:lpstr>СКАЛЯРИИ</vt:lpstr>
      <vt:lpstr>ЗОЛОТАЯ РЫБКА</vt:lpstr>
      <vt:lpstr>МЕЧЕНОСЦЫ</vt:lpstr>
      <vt:lpstr>ГУППИ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сказочных героев-обитателей      морей и озёр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«Волшебный мир оригами»    Презентацию</dc:title>
  <dc:creator>АРМЕН</dc:creator>
  <cp:lastModifiedBy>PC</cp:lastModifiedBy>
  <cp:revision>40</cp:revision>
  <dcterms:created xsi:type="dcterms:W3CDTF">2014-04-13T08:57:05Z</dcterms:created>
  <dcterms:modified xsi:type="dcterms:W3CDTF">2019-02-06T10:30:41Z</dcterms:modified>
</cp:coreProperties>
</file>