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7" r:id="rId5"/>
    <p:sldId id="259" r:id="rId6"/>
    <p:sldId id="260" r:id="rId7"/>
    <p:sldId id="266" r:id="rId8"/>
    <p:sldId id="265" r:id="rId9"/>
    <p:sldId id="268" r:id="rId10"/>
    <p:sldId id="261" r:id="rId11"/>
    <p:sldId id="262" r:id="rId12"/>
    <p:sldId id="263" r:id="rId13"/>
    <p:sldId id="264" r:id="rId14"/>
    <p:sldId id="269" r:id="rId15"/>
    <p:sldId id="270" r:id="rId16"/>
    <p:sldId id="271" r:id="rId17"/>
    <p:sldId id="274" r:id="rId18"/>
    <p:sldId id="272" r:id="rId19"/>
    <p:sldId id="273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0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F9C6-418F-4ADB-97CB-2B3D2D9D882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524A-870F-43EF-AEEA-F36905D8B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F9C6-418F-4ADB-97CB-2B3D2D9D882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524A-870F-43EF-AEEA-F36905D8B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F9C6-418F-4ADB-97CB-2B3D2D9D882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524A-870F-43EF-AEEA-F36905D8B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F9C6-418F-4ADB-97CB-2B3D2D9D882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524A-870F-43EF-AEEA-F36905D8B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F9C6-418F-4ADB-97CB-2B3D2D9D882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524A-870F-43EF-AEEA-F36905D8B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F9C6-418F-4ADB-97CB-2B3D2D9D882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524A-870F-43EF-AEEA-F36905D8B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F9C6-418F-4ADB-97CB-2B3D2D9D882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524A-870F-43EF-AEEA-F36905D8B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F9C6-418F-4ADB-97CB-2B3D2D9D882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524A-870F-43EF-AEEA-F36905D8B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F9C6-418F-4ADB-97CB-2B3D2D9D882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524A-870F-43EF-AEEA-F36905D8B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F9C6-418F-4ADB-97CB-2B3D2D9D882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524A-870F-43EF-AEEA-F36905D8B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F9C6-418F-4ADB-97CB-2B3D2D9D882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524A-870F-43EF-AEEA-F36905D8B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8F9C6-418F-4ADB-97CB-2B3D2D9D882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524A-870F-43EF-AEEA-F36905D8B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357298"/>
            <a:ext cx="5272070" cy="150019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Фантазии из кожи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2786058"/>
            <a:ext cx="3714776" cy="1995486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Скрябина Дарья Алексеевна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Сущевская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школа» Костромского муниципального района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Костромской области, село Сущево,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 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Андумина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Валентина Михайловна, учитель высшей категории, МКОУ «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Сущевская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 Костромского муниципального района Костромской области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Областной форум научной молодежи «Шаг в будущее»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Двадцать первая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областная научная конференция молодых исследователей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«Шаг в будущее»</a:t>
            </a:r>
          </a:p>
        </p:txBody>
      </p:sp>
      <p:pic>
        <p:nvPicPr>
          <p:cNvPr id="5" name="Рисунок 4" descr="F:\видео Даши на глобус\фото работ\IMG_80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71810"/>
            <a:ext cx="1847850" cy="1619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F:\видео Даши на глобус\фото работ\IMG_65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500438"/>
            <a:ext cx="1543050" cy="2181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Экологическое обоснование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071546"/>
            <a:ext cx="8115328" cy="30432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Переработка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отходов - это отличный способ экономии энергии, материалов и сохранения окружающей среды.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Для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изготовления изделий из кожи я использовала старые ненужные вещи – перчатки, сапоги, сумки, кошельки, плащ и отходы производства мебели. Тем самым я решила вопрос утилизации ненужных вещей и дала новую жизнь старым вещам. Мои работы экологически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чистые. Чтобы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выполненные мною изделия из кожи сохраняли длительно свой первоначальный вид необходим периодический уход за изделием.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https://docviewer.yandex.ru/view/201030818/htmlimage?id=5aroc-759ng252xrwokb1rapq6oif24y03hwhb4ym3yma4cn01egcx8xvyy1mjvl34rauh8ec5ft9m4h9hpimhno51v2mvcwvtg1flagn&amp;name=image-rYdFMulPX9NAcjjdc1.jpg&amp;dsid=6739e85077794c6ac4eeeae65e677f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docviewer.yandex.ru/view/201030818/htmlimage?id=5aroc-759ng252xrwokb1rapq6oif24y03hwhb4ym3yma4cn01egcx8xvyy1mjvl34rauh8ec5ft9m4h9hpimhno51v2mvcwvtg1flagn&amp;name=image-rYdFMulPX9NAcjjdc1.jpg&amp;dsid=6739e85077794c6ac4eeeae65e677f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s://docviewer.yandex.ru/view/201030818/htmlimage?id=5aroc-759ng252xrwokb1rapq6oif24y03hwhb4ym3yma4cn01egcx8xvyy1mjvl34rauh8ec5ft9m4h9hpimhno51v2mvcwvtg1flagn&amp;name=image-rYdFMulPX9NAcjjdc1.jpg&amp;dsid=6739e85077794c6ac4eeeae65e677f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://ic.pics.livejournal.com/temarema/11563232/16611/16611_9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00438"/>
            <a:ext cx="2000264" cy="207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AutoShape 8" descr="https://docviewer.yandex.ru/view/201030818/htmlimage?id=5aroc-759ng252xrwokb1rapq6oif24y03hwhb4ym3yma4cn01egcx8xvyy1mjvl34rauh8ec5ft9m4h9hpimhno51v2mvcwvtg1flagn&amp;name=image-ErPTjxuEQm0wDlnsxm.jpg&amp;dsid=6739e85077794c6ac4eeeae65e677f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http://press.unipack.ru/light_editor_img/.thumbs/images/2015-8-5/file143875992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000504"/>
            <a:ext cx="3071834" cy="205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Экономическое обоснование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Users\ПОЛЬЗОВАТЕЛЬ\Desktop\1826e5eb7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5852" y="857232"/>
            <a:ext cx="6394400" cy="47149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5715016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Итого: предварительный расчет себестоимости изделий показал, что общая стоимость  4 украшений и картины, составляет 145 рублей без учета стоимости труда. Для изготовления платьев я использовала уценённый лён комбината Ленина, где текстильный брак я использовала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межлекальных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выпадах( 50 руб-1 метр).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0"/>
            <a:ext cx="8043890" cy="6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Самооценка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857232"/>
            <a:ext cx="4572032" cy="471490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считаю, проект завершен успешно. Цель достигнута. Я изготовила оригинальные украшения ( шейное украшение, заколку, украшения для обуви, отделку к платью)  из отходов кожи к современному костюму, которые  я могу использовать в повседневной жизни. У меня получились замечательная картина («Сущёвский храм Рождества Христова»), которой можно украсить интерьер.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 также в технике объемная аппликация я сумела использовать такой материал как кожа. С помощью которой можно использовать кусочки кожи разных форм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размеров 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даём«вторую жизнь» старым отжившим вещам, мы не только экономим деньги,  но и сохраняем природу. Ведь экология родного края в наших руках.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IMG_87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072066" y="4000504"/>
            <a:ext cx="314801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IMG_70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928670"/>
            <a:ext cx="3082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14282" y="428604"/>
            <a:ext cx="8229600" cy="3214710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Скоро лето! Это счастье!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Праздник ситцев, льна и лент…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Предложу украсить платье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Новым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кожаным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колье.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платье 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магазине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Покупать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мне не резон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,-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Супермодную обновку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любой сошью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сезон.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фасончик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непременно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старых книжках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поищу.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народные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костюмы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новом свете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воплощу.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Надоели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макси-мини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стандарту по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шкале?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ж, сошью костюм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Богини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пройдусь я дефиле!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Вообще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работать с кожей-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Удовольствие одно.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Много техник и фантазий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Мною здесь воплощено.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Нет числа, как будто, звёздам,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(Сколько выдумать смогли!)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Удивительным ремёслам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Нашей Костромской земли.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Это всё, конечно, малость.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Много новых есть затей!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Для того я и старалась,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чтобы радовать людей!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r="17225" b="30560"/>
          <a:stretch>
            <a:fillRect/>
          </a:stretch>
        </p:blipFill>
        <p:spPr bwMode="auto">
          <a:xfrm>
            <a:off x="7143768" y="4000504"/>
            <a:ext cx="1831655" cy="255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pp.userapi.com/c836128/v836128797/52ca6/-gjcCJZHZQ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9"/>
            <a:ext cx="4953034" cy="3714776"/>
          </a:xfrm>
          <a:prstGeom prst="rect">
            <a:avLst/>
          </a:prstGeom>
          <a:noFill/>
        </p:spPr>
      </p:pic>
      <p:pic>
        <p:nvPicPr>
          <p:cNvPr id="5" name="Рисунок 4" descr="IaqgzBm6BJ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6340" y="571480"/>
            <a:ext cx="3471886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098" name="AutoShape 2" descr="https://mail.yandex.ru/message_part/%D1%81%D0%BA%D1%80%D1%8F%D0%B1%D0%B8%D0%BD%D0%B0+%D0%BF%D0%B0%D0%BB%D0%B8%D1%82%D1%80%D0%B0+18+-+0001.jpg?_uid=201030818&amp;name=%D1%81%D0%BA%D1%80%D1%8F%D0%B1%D0%B8%D0%BD%D0%B0+%D0%BF%D0%B0%D0%BB%D0%B8%D1%82%D1%80%D0%B0+18+-+0001.jpg&amp;hid=1.2&amp;ids=164381386399025873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ПОЛЬЗОВАТЕЛЬ\Desktop\скрябина палитра 18 - 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0238" y="3246438"/>
            <a:ext cx="263525" cy="365125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Desktop\скрябина палитра 18 - 0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643314"/>
            <a:ext cx="2145624" cy="297285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pp.userapi.com/c837130/v837130142/21df9/lzpqGpGqQb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671006" cy="3143272"/>
          </a:xfrm>
          <a:prstGeom prst="rect">
            <a:avLst/>
          </a:prstGeom>
          <a:noFill/>
        </p:spPr>
      </p:pic>
      <p:pic>
        <p:nvPicPr>
          <p:cNvPr id="28675" name="Picture 3" descr="C:\Users\ПОЛЬЗОВАТЕЛЬ\Desktop\S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8599">
            <a:off x="4929190" y="1285860"/>
            <a:ext cx="3346021" cy="472895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3214686"/>
            <a:ext cx="5201835" cy="3135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521469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71736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Галерея работ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4678" y="142852"/>
            <a:ext cx="26413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Галерея работ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видео Даши на глобус\фото работ\IMG_85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4493" y="1844343"/>
            <a:ext cx="5210185" cy="3950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8288" t="9007" r="3706" b="4981"/>
          <a:stretch>
            <a:fillRect/>
          </a:stretch>
        </p:blipFill>
        <p:spPr bwMode="auto">
          <a:xfrm>
            <a:off x="1142976" y="714356"/>
            <a:ext cx="664373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14678" y="142852"/>
            <a:ext cx="26413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Галерея работ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4678" y="142852"/>
            <a:ext cx="26413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Галерея работ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ПОЛЬЗОВАТЕЛЬ\Desktop\htmlimag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9212" y="923925"/>
            <a:ext cx="65055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2844" y="0"/>
            <a:ext cx="8258204" cy="6429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571480"/>
            <a:ext cx="9001156" cy="592935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Проблема мусора в последние годы выдвинулась среди прочих экологических проблем на первое место.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Большая часть  различных отходов не разлагается при естественных условиях или имеет очень длительный срок разложения. Я провела опрос односельчан, и он доказал, что эта проблема  действительно актуальна . </a:t>
            </a:r>
          </a:p>
          <a:p>
            <a:pPr algn="just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Загрязнение окружающей среды происходит при массовом участии одной части населения области и при безмолвном бездействии другой.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считаю, что не нужно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безмолствовать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, что можно собственным примером призвать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людей к действию. В нашем современном мире мы постоянно сталкиваемся с использованными материалами, которые уже выполнили свою функцию в быту или на производстве. Материал, из которого я изготовила свои  изделия, было нетрудно найти. На мою просьбу поделиться старыми, отжившими вещами из кожи активно откликнулись друзья, одноклассники, родственники. И я приступила к работе. </a:t>
            </a:r>
          </a:p>
          <a:p>
            <a:pPr algn="just">
              <a:buNone/>
            </a:pPr>
            <a:endParaRPr lang="ru-RU" sz="1800" dirty="0" smtClean="0"/>
          </a:p>
        </p:txBody>
      </p:sp>
      <p:pic>
        <p:nvPicPr>
          <p:cNvPr id="9" name="Picture 2" descr="http://dl3.joxi.net/drive/2018/01/18/0014/0373/958837/37/64286d8c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071942"/>
            <a:ext cx="3000396" cy="2658069"/>
          </a:xfrm>
          <a:prstGeom prst="rect">
            <a:avLst/>
          </a:prstGeom>
          <a:noFill/>
        </p:spPr>
      </p:pic>
      <p:pic>
        <p:nvPicPr>
          <p:cNvPr id="5" name="Picture 6" descr="http://900igr.net/datai/ekologija/Problema-musora/0001-001-Musor-globalnaja-ekologicheskaja-proble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71930"/>
            <a:ext cx="3357586" cy="268607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456" y="285728"/>
            <a:ext cx="364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Галерея работ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ownloads\IMG_1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1928826" cy="3391342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ownloads\IMG_11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142984"/>
            <a:ext cx="2152708" cy="3857652"/>
          </a:xfrm>
          <a:prstGeom prst="rect">
            <a:avLst/>
          </a:prstGeom>
          <a:noFill/>
        </p:spPr>
      </p:pic>
      <p:pic>
        <p:nvPicPr>
          <p:cNvPr id="5" name="Рисунок 4" descr="IMG_11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2571744"/>
            <a:ext cx="2350438" cy="3143272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 и задачи проекта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714356"/>
            <a:ext cx="9001156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изготовить изделия  из отходного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материала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кожа, с целью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привлечения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внимания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 проблеме утилизации ненужных вещей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/>
              <a:t>Задачи проекта: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виды ТБО, узнать  о способах утилизации, переработке и вторичном использовании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ТБО;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Выяснить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какие отходы разлагаются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быстрее;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Исследовать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способы восстановления вторичного сырья 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кожа.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Исследовать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виды природного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материала-кожа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Исследовать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техники изготовления изделий из природного материала 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кожа;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дизайн – анализ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изделий;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Изготовить изделия;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план мероприятий по презентации готовых изделий из вторичного сырья, с целью привлечения внимания к проблеме переработки мусора.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/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VM\Desktop\видео Даши на глобус\фото даши\IMG_862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85728"/>
            <a:ext cx="1143008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5643570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Планируемый конечный результат: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Изделия из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природного материала – кожа , выполненные в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различных техниках (украшения к современному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платью, картина для дизайна интерьера , книга для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детей с ограниченными возможностями по зрению,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отделка из кожи к платью, льняные платья)</a:t>
            </a:r>
          </a:p>
          <a:p>
            <a:pPr fontAlgn="base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Гипотеза исследования: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я предположила, что можно</a:t>
            </a:r>
          </a:p>
          <a:p>
            <a:pPr fontAlgn="base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использовать отходы из природного материала кожа</a:t>
            </a:r>
          </a:p>
          <a:p>
            <a:pPr fontAlgn="base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изготовления новых изделий в различных</a:t>
            </a:r>
          </a:p>
          <a:p>
            <a:pPr fontAlgn="base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техниках, тем самым сократить количество</a:t>
            </a:r>
          </a:p>
          <a:p>
            <a:pPr fontAlgn="base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выбрасываемого мусора. </a:t>
            </a:r>
          </a:p>
          <a:p>
            <a:pPr fontAlgn="base"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связи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экология, биология,</a:t>
            </a:r>
          </a:p>
          <a:p>
            <a:pPr fontAlgn="base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технология, экономика </a:t>
            </a:r>
          </a:p>
        </p:txBody>
      </p:sp>
      <p:pic>
        <p:nvPicPr>
          <p:cNvPr id="4" name="Рисунок 3" descr="C:\Users\AVM\Desktop\видео Даши на глобус\фото даши\IMG_862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071546"/>
            <a:ext cx="242889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85728"/>
            <a:ext cx="8072494" cy="51115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Методы проведения исследования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214423"/>
            <a:ext cx="8429684" cy="300039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Проведен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анализ и обобщение материала в области видов ТБО, способах их утилизации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вторичном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использовании,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где путем исследования были определены способы вторичной переработки сырья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вторичного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использования кожаных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вещей.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утем вторичной переработки отходов из кожи можно создать новые необходимые человеку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ещи и уменьшить количество выбрасываемого мусора, тем самым принять участие в сохранении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кологии окружающей среды.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fb.ru/misc/i/gallery/14505/977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9" y="3929066"/>
            <a:ext cx="3357586" cy="2518190"/>
          </a:xfrm>
          <a:prstGeom prst="rect">
            <a:avLst/>
          </a:prstGeom>
          <a:noFill/>
        </p:spPr>
      </p:pic>
      <p:pic>
        <p:nvPicPr>
          <p:cNvPr id="7" name="Picture 3" descr="C:\Users\ПОЛЬЗОВАТЕЛЬ\Desktop\htmlim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143380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58259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Методы проведения исследования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142984"/>
            <a:ext cx="8786874" cy="36861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Проведен анализ и обобщение материала в области исторического использования природного сырья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кожа, развитии кожевенных мастерских в городе Костроме, в результате чего был выявлен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технологический цикл обработки кожи. </a:t>
            </a: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Путем возможного комбинирования различных техник работы с природным материалом кожа было получено изделия из кожи в определенной тематике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(тактильный складень для детей с ограниченными возможностями по зрению выполнен в следующих  техниках: резьба по коже, тиснение по коже, аппликация).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4338" name="AutoShape 2" descr="https://docviewer.yandex.ru/view/201030818/htmlimage?id=5aroc-759ng252xrwokb1rapq6oif24y03hwhb4ym3yma4cn01egcx8xvyy1mjvl34rauh8ec5ft9m4h9hpimhno51v2mvcwvtg1flagn&amp;name=image-rYdFMulPX9NAcjjdc1.jpg&amp;dsid=6739e85077794c6ac4eeeae65e677f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C:\Users\ПОЛЬЗОВАТЕЛЬ\Desktop\htmlimag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500522"/>
            <a:ext cx="3286148" cy="235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1" descr="IMG_8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966" y="4786322"/>
            <a:ext cx="20699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IMG_8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714884"/>
            <a:ext cx="1847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58259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Методы проведения исследования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357298"/>
            <a:ext cx="8115328" cy="36861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Проведен анализ и обобщение литературы в области женской одежды,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где определён крой и способ обработки рукава с вставкой из кожи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Объединив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две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технологии работы 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кожей(резьба по коже, тиснение по коже) 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было получено новое качество изделия.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4338" name="AutoShape 2" descr="https://docviewer.yandex.ru/view/201030818/htmlimage?id=5aroc-759ng252xrwokb1rapq6oif24y03hwhb4ym3yma4cn01egcx8xvyy1mjvl34rauh8ec5ft9m4h9hpimhno51v2mvcwvtg1flagn&amp;name=image-rYdFMulPX9NAcjjdc1.jpg&amp;dsid=6739e85077794c6ac4eeeae65e677f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3" descr="https://pp.userapi.com/c830309/v830309128/7bf98/ceOcVPjt4Po.jpg"/>
          <p:cNvPicPr>
            <a:picLocks noChangeAspect="1" noChangeArrowheads="1"/>
          </p:cNvPicPr>
          <p:nvPr/>
        </p:nvPicPr>
        <p:blipFill>
          <a:blip r:embed="rId2" cstate="print"/>
          <a:srcRect r="1773" b="40468"/>
          <a:stretch>
            <a:fillRect/>
          </a:stretch>
        </p:blipFill>
        <p:spPr bwMode="auto">
          <a:xfrm>
            <a:off x="571472" y="3786190"/>
            <a:ext cx="3657623" cy="1143007"/>
          </a:xfrm>
          <a:prstGeom prst="rect">
            <a:avLst/>
          </a:prstGeom>
          <a:noFill/>
        </p:spPr>
      </p:pic>
      <p:pic>
        <p:nvPicPr>
          <p:cNvPr id="7" name="Picture 5" descr="https://pp.userapi.com/c824603/v824603128/b771e/n32l8f70GzU.jpg"/>
          <p:cNvPicPr>
            <a:picLocks noChangeAspect="1" noChangeArrowheads="1"/>
          </p:cNvPicPr>
          <p:nvPr/>
        </p:nvPicPr>
        <p:blipFill>
          <a:blip r:embed="rId3" cstate="print"/>
          <a:srcRect l="69041" b="187"/>
          <a:stretch>
            <a:fillRect/>
          </a:stretch>
        </p:blipFill>
        <p:spPr bwMode="auto">
          <a:xfrm rot="16200000">
            <a:off x="2345020" y="3798594"/>
            <a:ext cx="882063" cy="3714776"/>
          </a:xfrm>
          <a:prstGeom prst="rect">
            <a:avLst/>
          </a:prstGeom>
          <a:noFill/>
        </p:spPr>
      </p:pic>
      <p:pic>
        <p:nvPicPr>
          <p:cNvPr id="8" name="Picture 2" descr="https://pp.userapi.com/c841429/v841429646/79b27/au6kfrF9-L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928934"/>
            <a:ext cx="2518189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58259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348" y="1214422"/>
            <a:ext cx="7901014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Проведены экспериментальные исследования способов изготовления аксессуаров из отходного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материала кожа.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Путем сравнения полученных данных выявлен самый оптимальный способ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изготовления украшений из кожи, который в дальнейшем будет использоваться в создании костюма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женской одежды.(украшения выполнены путём обработки кожи поливиниловым спиртом )</a:t>
            </a: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AutoShape 2" descr="https://docviewer.yandex.ru/view/201030818/htmlimage?id=5aroc-759ng252xrwokb1rapq6oif24y03hwhb4ym3yma4cn01egcx8xvyy1mjvl34rauh8ec5ft9m4h9hpimhno51v2mvcwvtg1flagn&amp;name=image-rYdFMulPX9NAcjjdc1.jpg&amp;dsid=6739e85077794c6ac4eeeae65e677f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8" y="4214818"/>
            <a:ext cx="3792509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4214818"/>
            <a:ext cx="402954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58259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Проведены исследования в области реставрации старых кожаных вещей, в результате чего были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выявлены способы их восстановления для вторичного использования.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Реставрацию вещей я  проводила очень быстро и в домашних условия с помощью «жидкой кожи»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Путём исследования способов использования кожи в аппликации я разработала новый способ , для создания панно из кусочков кожи и отходных материалов.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(картина выполнена в технике объёмная аппликация)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AutoShape 2" descr="https://docviewer.yandex.ru/view/201030818/htmlimage?id=5aroc-759ng252xrwokb1rapq6oif24y03hwhb4ym3yma4cn01egcx8xvyy1mjvl34rauh8ec5ft9m4h9hpimhno51v2mvcwvtg1flagn&amp;name=image-rYdFMulPX9NAcjjdc1.jpg&amp;dsid=6739e85077794c6ac4eeeae65e677f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://kojakurtki.com/wp-content/uploads/2011/04/otremontirovat-kojanuyu-kurtku-do-i-posle.jpg?9d7bd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00504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7"/>
          <p:cNvPicPr>
            <a:picLocks/>
          </p:cNvPicPr>
          <p:nvPr/>
        </p:nvPicPr>
        <p:blipFill>
          <a:blip r:embed="rId3" cstate="print"/>
          <a:srcRect l="8288" t="9007" r="3706" b="4981"/>
          <a:stretch>
            <a:fillRect/>
          </a:stretch>
        </p:blipFill>
        <p:spPr bwMode="auto">
          <a:xfrm>
            <a:off x="5214942" y="3643314"/>
            <a:ext cx="3571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cdn2.top-shop.ru/31/15/normal_efd3342961ff5fe987332240c9e7153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143380"/>
            <a:ext cx="1928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1017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Фантазии из кожи</vt:lpstr>
      <vt:lpstr>Актуальность</vt:lpstr>
      <vt:lpstr>Цель и задачи проекта</vt:lpstr>
      <vt:lpstr>Слайд 4</vt:lpstr>
      <vt:lpstr>Методы проведения исследования</vt:lpstr>
      <vt:lpstr>Методы проведения исследования</vt:lpstr>
      <vt:lpstr>Методы проведения исследования</vt:lpstr>
      <vt:lpstr>Методы исследования</vt:lpstr>
      <vt:lpstr>Методы исследования</vt:lpstr>
      <vt:lpstr>Экологическое обоснование</vt:lpstr>
      <vt:lpstr>Экономическое обоснование</vt:lpstr>
      <vt:lpstr>Самооценка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Фантазии из кожи</dc:title>
  <dc:creator>ПОЛЬЗОВАТЕЛЬ</dc:creator>
  <cp:lastModifiedBy>ПОЛЬЗОВАТЕЛЬ</cp:lastModifiedBy>
  <cp:revision>42</cp:revision>
  <dcterms:created xsi:type="dcterms:W3CDTF">2018-01-18T19:53:43Z</dcterms:created>
  <dcterms:modified xsi:type="dcterms:W3CDTF">2018-03-13T04:58:46Z</dcterms:modified>
</cp:coreProperties>
</file>