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ED-013D-4962-9576-A19807022AE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4391-4C0C-49E8-9C99-92778574B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ED-013D-4962-9576-A19807022AE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4391-4C0C-49E8-9C99-92778574B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ED-013D-4962-9576-A19807022AE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4391-4C0C-49E8-9C99-92778574B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ED-013D-4962-9576-A19807022AE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4391-4C0C-49E8-9C99-92778574B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ED-013D-4962-9576-A19807022AE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4391-4C0C-49E8-9C99-92778574B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ED-013D-4962-9576-A19807022AE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4391-4C0C-49E8-9C99-92778574B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ED-013D-4962-9576-A19807022AE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4391-4C0C-49E8-9C99-92778574B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ED-013D-4962-9576-A19807022AE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4391-4C0C-49E8-9C99-92778574B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ED-013D-4962-9576-A19807022AE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4391-4C0C-49E8-9C99-92778574B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ED-013D-4962-9576-A19807022AE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4391-4C0C-49E8-9C99-92778574B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8C2ED-013D-4962-9576-A19807022AE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04391-4C0C-49E8-9C99-92778574B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C2ED-013D-4962-9576-A19807022AE3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04391-4C0C-49E8-9C99-92778574BD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Галина\Новая папка\0016-027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642918"/>
            <a:ext cx="6286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Инструменты для облицовки стен керамическими       плитками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5214942" y="5572140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Выполнила </a:t>
            </a:r>
            <a:r>
              <a:rPr lang="ru-RU" dirty="0" smtClean="0"/>
              <a:t>: учитель </a:t>
            </a:r>
            <a:r>
              <a:rPr lang="ru-RU" dirty="0" err="1" smtClean="0"/>
              <a:t>штукатурно</a:t>
            </a:r>
            <a:r>
              <a:rPr lang="ru-RU" dirty="0" smtClean="0"/>
              <a:t> </a:t>
            </a:r>
            <a:r>
              <a:rPr lang="ru-RU" dirty="0" smtClean="0"/>
              <a:t>-малярного </a:t>
            </a:r>
            <a:r>
              <a:rPr lang="ru-RU" dirty="0" smtClean="0"/>
              <a:t>дела </a:t>
            </a:r>
            <a:r>
              <a:rPr lang="ru-RU" dirty="0" err="1" smtClean="0"/>
              <a:t>Гильмутдинова</a:t>
            </a:r>
            <a:r>
              <a:rPr lang="ru-RU" dirty="0" smtClean="0"/>
              <a:t> Г.К.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Галина\Новая папка\0016-027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затир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" y="381000"/>
            <a:ext cx="8255000" cy="4905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3306" y="5500702"/>
            <a:ext cx="176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Затирка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Галина\Новая папка\0016-027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правил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Галина\Новая папка\0016-027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рез. шпат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7"/>
            <a:ext cx="3929090" cy="5143536"/>
          </a:xfrm>
          <a:prstGeom prst="rect">
            <a:avLst/>
          </a:prstGeom>
        </p:spPr>
      </p:pic>
      <p:pic>
        <p:nvPicPr>
          <p:cNvPr id="5" name="Рисунок 4" descr="рез.шпа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57166"/>
            <a:ext cx="4214842" cy="5143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0298" y="5643578"/>
            <a:ext cx="4365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Шпатель резиновый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16-027-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00298" y="428604"/>
            <a:ext cx="4399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Назови инструменты</a:t>
            </a:r>
            <a:endParaRPr lang="ru-RU" sz="3600" b="1" dirty="0"/>
          </a:p>
        </p:txBody>
      </p:sp>
      <p:pic>
        <p:nvPicPr>
          <p:cNvPr id="6" name="Рисунок 5" descr="инструмент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2804160"/>
            <a:ext cx="2438400" cy="1249680"/>
          </a:xfrm>
          <a:prstGeom prst="rect">
            <a:avLst/>
          </a:prstGeom>
        </p:spPr>
      </p:pic>
      <p:pic>
        <p:nvPicPr>
          <p:cNvPr id="7" name="Рисунок 6" descr="проверь себя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071546"/>
            <a:ext cx="8215370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Галина\Новая папка\0016-027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шпатель зубчат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7"/>
            <a:ext cx="8215370" cy="51435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571735" y="5715016"/>
            <a:ext cx="4143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Шпатель   зубчатый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ез.молото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11617" y="1600200"/>
            <a:ext cx="5320766" cy="4525963"/>
          </a:xfrm>
        </p:spPr>
      </p:pic>
      <p:pic>
        <p:nvPicPr>
          <p:cNvPr id="3074" name="Picture 2" descr="F:\Галина\Новая папка\0016-027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Гребен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66"/>
            <a:ext cx="8286808" cy="48577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4678" y="5500702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Гребёнка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Галина\Новая папка\0016-027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Рисунок 6" descr="кельм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8" cy="50720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86116" y="5429264"/>
            <a:ext cx="1688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Кельма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F:\Галина\Новая папка\0016-027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пл ручно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4214842" cy="4947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3174" y="5715016"/>
            <a:ext cx="3847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Плиткорез</a:t>
            </a:r>
            <a:r>
              <a:rPr lang="ru-RU" sz="3600" b="1" dirty="0" smtClean="0"/>
              <a:t> ручной</a:t>
            </a:r>
            <a:endParaRPr lang="ru-RU" sz="3600" b="1" dirty="0"/>
          </a:p>
        </p:txBody>
      </p:sp>
      <p:pic>
        <p:nvPicPr>
          <p:cNvPr id="9" name="Рисунок 8" descr="Плиткорез ручно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57166"/>
            <a:ext cx="392909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Галина\Новая папка\0016-027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элек. плиткоре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7"/>
            <a:ext cx="8215370" cy="4643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5429264"/>
            <a:ext cx="537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/>
              <a:t>Плиткорез</a:t>
            </a:r>
            <a:r>
              <a:rPr lang="ru-RU" sz="3600" b="1" dirty="0" smtClean="0"/>
              <a:t> электрический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Галина\Новая папка\0016-027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858000"/>
          </a:xfrm>
          <a:prstGeom prst="rect">
            <a:avLst/>
          </a:prstGeom>
          <a:noFill/>
        </p:spPr>
      </p:pic>
      <p:pic>
        <p:nvPicPr>
          <p:cNvPr id="4" name="Рисунок 3" descr="миксер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428604"/>
            <a:ext cx="4143404" cy="4786346"/>
          </a:xfrm>
          <a:prstGeom prst="rect">
            <a:avLst/>
          </a:prstGeom>
        </p:spPr>
      </p:pic>
      <p:pic>
        <p:nvPicPr>
          <p:cNvPr id="6" name="Рисунок 5" descr="миксе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81000"/>
            <a:ext cx="4143404" cy="4833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43306" y="557214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Миксер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Галина\Новая папка\0016-027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лаз.уров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3929089" cy="4714908"/>
          </a:xfrm>
          <a:prstGeom prst="rect">
            <a:avLst/>
          </a:prstGeom>
        </p:spPr>
      </p:pic>
      <p:pic>
        <p:nvPicPr>
          <p:cNvPr id="5" name="Рисунок 4" descr="лаз.уров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357166"/>
            <a:ext cx="4143404" cy="47149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14546" y="5429264"/>
            <a:ext cx="3975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Лазерный уровень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Галина\Новая папка\0016-027-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крестики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4000528" cy="4857784"/>
          </a:xfrm>
          <a:prstGeom prst="rect">
            <a:avLst/>
          </a:prstGeom>
        </p:spPr>
      </p:pic>
      <p:pic>
        <p:nvPicPr>
          <p:cNvPr id="5" name="Рисунок 4" descr="крести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28604"/>
            <a:ext cx="4071966" cy="4857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3306" y="5572140"/>
            <a:ext cx="2039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Крестики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35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2019-02-13T14:23:56Z</dcterms:created>
  <dcterms:modified xsi:type="dcterms:W3CDTF">2019-02-13T17:12:51Z</dcterms:modified>
</cp:coreProperties>
</file>