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4"/>
  </p:notesMasterIdLst>
  <p:sldIdLst>
    <p:sldId id="267" r:id="rId2"/>
    <p:sldId id="294" r:id="rId3"/>
    <p:sldId id="306" r:id="rId4"/>
    <p:sldId id="308" r:id="rId5"/>
    <p:sldId id="309" r:id="rId6"/>
    <p:sldId id="328" r:id="rId7"/>
    <p:sldId id="311" r:id="rId8"/>
    <p:sldId id="312" r:id="rId9"/>
    <p:sldId id="329" r:id="rId10"/>
    <p:sldId id="313" r:id="rId11"/>
    <p:sldId id="330" r:id="rId12"/>
    <p:sldId id="314" r:id="rId13"/>
    <p:sldId id="315" r:id="rId14"/>
    <p:sldId id="316" r:id="rId15"/>
    <p:sldId id="318" r:id="rId16"/>
    <p:sldId id="319" r:id="rId17"/>
    <p:sldId id="321" r:id="rId18"/>
    <p:sldId id="323" r:id="rId19"/>
    <p:sldId id="324" r:id="rId20"/>
    <p:sldId id="325" r:id="rId21"/>
    <p:sldId id="326" r:id="rId22"/>
    <p:sldId id="32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B44F-A309-4168-AC54-81337F97F6A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F105-099C-437E-A723-47E50F42D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A84A5E-E515-4238-83EC-5A0C6F8285B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8EDB8E-74A6-4C10-80D5-E98A9E577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img_url=http://us.cdn4.123rf.com/168nwm/fizzgig/fizzgig0906/fizzgig090600001/4977442-cartoon-sun-character-wearing-sunglasses.jpg&amp;uinfo=ww-1587-wh-756-fw-1362-fh-550-pd-1&amp;p=1&amp;text=%D1%81%D0%BE%D0%BB%D0%BD%D1%86%D0%B5%20%D1%80%D0%B8%D1%81%D1%83%D0%BD%D0%BE%D0%BA&amp;noreask=1&amp;pos=55&amp;rpt=simage&amp;lr=198&amp;family=active&amp;family=active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уяна Баторовна\Pictures\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4"/>
            <a:ext cx="9144000" cy="688489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714356"/>
            <a:ext cx="8280920" cy="213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14356"/>
            <a:ext cx="6949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Диктант по теме «Вода на Земле» 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7429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1.г               7-правильных ответов- «5» 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2. а              6-правильных ответов- «4»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3. г               4-5 правильных ответов- «3»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4. г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5. в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6. а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7. а, г</a:t>
            </a:r>
          </a:p>
          <a:p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Строение атмосферы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E:\t1@4274e5e4-a68b-453f-849a-56b31cae70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35" y="1304924"/>
            <a:ext cx="7758781" cy="5149429"/>
          </a:xfrm>
          <a:prstGeom prst="rect">
            <a:avLst/>
          </a:prstGeom>
          <a:noFill/>
        </p:spPr>
      </p:pic>
      <p:pic>
        <p:nvPicPr>
          <p:cNvPr id="57347" name="Picture 3" descr="E:\Cotopaxi_volcano_2008-06-27T1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572500" cy="44005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1412776"/>
            <a:ext cx="58192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 Килиманджаро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412776"/>
            <a:ext cx="43604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Вулкан </a:t>
            </a:r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Котопахи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780782"/>
            <a:ext cx="57166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горные вершины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покрыты снегом?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Строение атмосферы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268760"/>
            <a:ext cx="7467600" cy="487375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Тропосфера – содержит большую часть воздуха,  здесь формируется погода. Высота  - 8 – 18 км.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Стратосфера – высота до 50 км. 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Мезосфера, термосфера – верхние слои атмосферы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атмосферы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Атмосфера  -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«Одеяло Земли»</a:t>
            </a:r>
            <a:endParaRPr lang="ru-RU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уяна Баторовна\Desktop\Жалсобон Т.Б\Двигающиеся картинки\Земля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3600400" cy="3024336"/>
          </a:xfrm>
          <a:prstGeom prst="rect">
            <a:avLst/>
          </a:prstGeom>
          <a:noFill/>
        </p:spPr>
      </p:pic>
      <p:pic>
        <p:nvPicPr>
          <p:cNvPr id="1028" name="Picture 4" descr="http://im1-tub-ru.yandex.net/i?id=126802473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685800"/>
            <a:ext cx="1428750" cy="1428750"/>
          </a:xfrm>
          <a:prstGeom prst="rect">
            <a:avLst/>
          </a:prstGeom>
          <a:noFill/>
        </p:spPr>
      </p:pic>
      <p:pic>
        <p:nvPicPr>
          <p:cNvPr id="1030" name="Picture 6" descr="http://im1-tub-ru.yandex.net/i?id=126802473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8"/>
            <a:ext cx="2088232" cy="2088232"/>
          </a:xfrm>
          <a:prstGeom prst="rect">
            <a:avLst/>
          </a:prstGeom>
          <a:noFill/>
        </p:spPr>
      </p:pic>
      <p:sp>
        <p:nvSpPr>
          <p:cNvPr id="7" name="Кольцо 6"/>
          <p:cNvSpPr/>
          <p:nvPr/>
        </p:nvSpPr>
        <p:spPr>
          <a:xfrm>
            <a:off x="827584" y="1700808"/>
            <a:ext cx="4392488" cy="4320480"/>
          </a:xfrm>
          <a:prstGeom prst="don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3356992"/>
            <a:ext cx="37444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Земле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благоприятная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жизни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79912" y="1628800"/>
            <a:ext cx="2160240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39952" y="2276872"/>
            <a:ext cx="2160240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355976" y="2780928"/>
            <a:ext cx="2160240" cy="10801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923928" y="2564904"/>
            <a:ext cx="792088" cy="14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139952" y="2636912"/>
            <a:ext cx="576064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атмосферы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Атмосфера  -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«Броня Земли»</a:t>
            </a:r>
            <a:endParaRPr lang="ru-RU" dirty="0"/>
          </a:p>
        </p:txBody>
      </p:sp>
      <p:pic>
        <p:nvPicPr>
          <p:cNvPr id="58370" name="Picture 2" descr="E:\tumblr_kw3tvtRtew1qaymlko1_5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608512" cy="4755984"/>
          </a:xfrm>
          <a:prstGeom prst="rect">
            <a:avLst/>
          </a:prstGeom>
          <a:noFill/>
        </p:spPr>
      </p:pic>
      <p:pic>
        <p:nvPicPr>
          <p:cNvPr id="58371" name="Picture 3" descr="E:\640.163217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759029" cy="5184576"/>
          </a:xfrm>
          <a:prstGeom prst="rect">
            <a:avLst/>
          </a:prstGeom>
          <a:noFill/>
        </p:spPr>
      </p:pic>
      <p:pic>
        <p:nvPicPr>
          <p:cNvPr id="58372" name="Picture 4" descr="E:\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815447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Значение атмосферы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Атмосфера  -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«Оболочка жизни»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467600" cy="487375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Защищает от переохлаждения 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перенагревания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Защищает от «бомбардировок» метеоритами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Защищает опасных ультрафиолетовых лучей</a:t>
            </a: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Атмосфера  - необходима для дыхания всех живых существ </a:t>
            </a:r>
          </a:p>
          <a:p>
            <a:pPr marL="457200" indent="-457200" algn="just">
              <a:buAutoNum type="arabicPeriod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Подведение итогов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1. Что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нового на уроке вы узнали?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2. Что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было для вас необычным,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интересным?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3. Что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вызвало затруднение?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92088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Домашнее задание</a:t>
            </a: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§24, читать, выучить определения. </a:t>
            </a: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уровень. Написать небольшое сообщение о способах изучения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атмосферы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 уровень.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Составить кроссворд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 тему «Атмосфера»</a:t>
            </a: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</a:pPr>
            <a:r>
              <a:rPr lang="ru-RU" sz="3600" dirty="0" smtClean="0">
                <a:solidFill>
                  <a:srgbClr val="C00000"/>
                </a:solidFill>
              </a:rPr>
              <a:t>Атмосфера – это оболочка</a:t>
            </a:r>
          </a:p>
          <a:p>
            <a:pPr marL="742950" lvl="0" indent="-742950">
              <a:buAutoNum type="arabicPeriod"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2. Самый нижний слой атмосферы:</a:t>
            </a:r>
          </a:p>
          <a:p>
            <a:pPr lvl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Стратосфера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 Тропосфера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Верхние слои атмосферы</a:t>
            </a: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3. Кислорода в воздухе содержится:</a:t>
            </a:r>
          </a:p>
          <a:p>
            <a:pPr lvl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30%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б.21%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78%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980728"/>
            <a:ext cx="511256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  </a:t>
            </a:r>
            <a:endParaRPr lang="ru-RU" sz="4400" b="1" u="sng" dirty="0" smtClean="0">
              <a:solidFill>
                <a:srgbClr val="FF0000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2564904"/>
            <a:ext cx="511256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" name="Picture 3" descr="C:\Users\Туяна Баторовна\Desktop\фотки\qFBd8e7q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480720" cy="4324057"/>
          </a:xfrm>
          <a:prstGeom prst="rect">
            <a:avLst/>
          </a:prstGeom>
          <a:noFill/>
        </p:spPr>
      </p:pic>
      <p:pic>
        <p:nvPicPr>
          <p:cNvPr id="11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37792" y="692696"/>
            <a:ext cx="566853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урока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«Воздушная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оболочка Земли» 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92696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4. В тропосфере образуются:</a:t>
            </a:r>
          </a:p>
          <a:p>
            <a:pPr lvl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Облака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 Грунтовые воды</a:t>
            </a:r>
          </a:p>
          <a:p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Ультрафиолетовые лучи</a:t>
            </a:r>
          </a:p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4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5. Озоновый слой защищает от: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а. перегревания земной поверхности;</a:t>
            </a:r>
          </a:p>
          <a:p>
            <a:pPr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б. ультрафиолетовых лучей</a:t>
            </a:r>
          </a:p>
          <a:p>
            <a:pPr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в. падения метеоритов на землю.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980728"/>
            <a:ext cx="7467600" cy="4873752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</a:rPr>
              <a:t>1. Атмосфера – это оболочка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а.  Газовая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б.  Водная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в. Соленая</a:t>
            </a:r>
          </a:p>
          <a:p>
            <a:endParaRPr lang="ru-RU" dirty="0"/>
          </a:p>
        </p:txBody>
      </p:sp>
      <p:pic>
        <p:nvPicPr>
          <p:cNvPr id="4" name="Picture 2" descr="C:\Users\Туяна Баторовна\Pictures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0648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Критерии оценки: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 каждый правильный ответ 1 балл.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5 баллов  - «5»;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4 балла – «4»;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3 балла – «3».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Правильные ответы:</a:t>
            </a:r>
          </a:p>
          <a:p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1 а.  2 б.  3 б.  4 в.  5 а. 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251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Есть над чем работать всегда!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Дерзай и все получится!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4" descr="08399D~1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437112"/>
            <a:ext cx="13247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0808AE~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157192"/>
            <a:ext cx="1008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08CAC4~1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6296" y="332656"/>
            <a:ext cx="1224136" cy="11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носка-облако 11"/>
          <p:cNvSpPr/>
          <p:nvPr/>
        </p:nvSpPr>
        <p:spPr>
          <a:xfrm>
            <a:off x="4499992" y="1412776"/>
            <a:ext cx="2304256" cy="1080120"/>
          </a:xfrm>
          <a:prstGeom prst="cloudCallout">
            <a:avLst>
              <a:gd name="adj1" fmla="val 71783"/>
              <a:gd name="adj2" fmla="val -54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Твой результат: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76672"/>
            <a:ext cx="7931224" cy="4873752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АТМОСФЕРА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воздушная оболочка Земли.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 греч. «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атмо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» - пар, «сфера» - шар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Туяна Баторовна\Pictures\01w4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 сегодняшнего урока: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Выяснить из каких газов состоит атмосферный воздух, каково значение озона?</a:t>
            </a:r>
          </a:p>
          <a:p>
            <a:pPr marL="457200" lvl="0" indent="-457200">
              <a:buFont typeface="+mj-lt"/>
              <a:buAutoNum type="arabicPeriod"/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слои атмосферы выделяют, чем они характеризуются, выяснить важную закономерность, касающуюся температуры воздуха в тропосфере.</a:t>
            </a:r>
          </a:p>
          <a:p>
            <a:pPr marL="457200" lvl="0" indent="-457200">
              <a:buFont typeface="+mj-lt"/>
              <a:buAutoNum type="arabicPeriod"/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выяснить какова значение атмосферы.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Творческие группы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1 группа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изучают облака и осадки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2 группа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изучает вопросы, связанные с возникновением ветра и грозы</a:t>
            </a: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3 группа изучают погоду и климат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группа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рассказ о явлениях природы (гроза, ураган, смерч)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Правила работы в группах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«Слышать и слушать» друг друга</a:t>
            </a: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Работать быстро 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  <a:t>и продуктивно</a:t>
            </a: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Каждый член группы старается быть активным и полезным для  достижения общей цели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 воздуха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5299" name="Picture 3" descr="E:\air_compos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328592" cy="50294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39752" y="1700808"/>
            <a:ext cx="1308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805264"/>
            <a:ext cx="13083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78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1598" y="1988840"/>
            <a:ext cx="10454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1 %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Озоновый слой защищает от вредных ультрафиолетовых лучей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6322" name="Picture 2" descr="E:\12a58ab0c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000272" cy="5184576"/>
          </a:xfrm>
          <a:prstGeom prst="rect">
            <a:avLst/>
          </a:prstGeom>
          <a:noFill/>
        </p:spPr>
      </p:pic>
      <p:pic>
        <p:nvPicPr>
          <p:cNvPr id="56323" name="Picture 3" descr="E:\131613569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94558"/>
            <a:ext cx="7200800" cy="524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 атмосферы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467600" cy="451371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78 % азот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21 % - кислород;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1 %  - прочие газы (углекислый газ, )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Озоновый слой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защищает от ультрафиолетовых лучей, находится в стратосфере.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rgbClr val="9D9D9D"/>
      </a:dk1>
      <a:lt1>
        <a:sysClr val="window" lastClr="FFFFFF"/>
      </a:lt1>
      <a:dk2>
        <a:srgbClr val="C3DCFF"/>
      </a:dk2>
      <a:lt2>
        <a:srgbClr val="87BAFF"/>
      </a:lt2>
      <a:accent1>
        <a:srgbClr val="4B98FF"/>
      </a:accent1>
      <a:accent2>
        <a:srgbClr val="00449E"/>
      </a:accent2>
      <a:accent3>
        <a:srgbClr val="002D69"/>
      </a:accent3>
      <a:accent4>
        <a:srgbClr val="68007F"/>
      </a:accent4>
      <a:accent5>
        <a:srgbClr val="005BD3"/>
      </a:accent5>
      <a:accent6>
        <a:srgbClr val="00349E"/>
      </a:accent6>
      <a:hlink>
        <a:srgbClr val="4B98FF"/>
      </a:hlink>
      <a:folHlink>
        <a:srgbClr val="002676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1358</TotalTime>
  <Words>599</Words>
  <Application>Microsoft Office PowerPoint</Application>
  <PresentationFormat>Экран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Цели сегодняшнего урока: </vt:lpstr>
      <vt:lpstr>Творческие группы</vt:lpstr>
      <vt:lpstr>Правила работы в группах</vt:lpstr>
      <vt:lpstr>Состав воздуха </vt:lpstr>
      <vt:lpstr>Озоновый слой защищает от вредных ультрафиолетовых лучей</vt:lpstr>
      <vt:lpstr>Состав атмосферы</vt:lpstr>
      <vt:lpstr>Строение атмосферы</vt:lpstr>
      <vt:lpstr>Строение атмосферы</vt:lpstr>
      <vt:lpstr>Значение атмосферы Атмосфера  - «Одеяло Земли»</vt:lpstr>
      <vt:lpstr>Значение атмосферы Атмосфера  - «Броня Земли»</vt:lpstr>
      <vt:lpstr>Значение атмосферы Атмосфера  - «Оболочка жизни»</vt:lpstr>
      <vt:lpstr>Подведение итогов урока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Туяна Баторовна</dc:creator>
  <cp:lastModifiedBy>olgav</cp:lastModifiedBy>
  <cp:revision>131</cp:revision>
  <dcterms:created xsi:type="dcterms:W3CDTF">2013-11-19T09:13:18Z</dcterms:created>
  <dcterms:modified xsi:type="dcterms:W3CDTF">2018-04-09T14:40:56Z</dcterms:modified>
</cp:coreProperties>
</file>