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8" r:id="rId3"/>
    <p:sldId id="296" r:id="rId4"/>
    <p:sldId id="297" r:id="rId5"/>
    <p:sldId id="298" r:id="rId6"/>
    <p:sldId id="299" r:id="rId7"/>
    <p:sldId id="300" r:id="rId8"/>
    <p:sldId id="274" r:id="rId9"/>
    <p:sldId id="273" r:id="rId10"/>
    <p:sldId id="275" r:id="rId11"/>
    <p:sldId id="259" r:id="rId12"/>
    <p:sldId id="261" r:id="rId13"/>
    <p:sldId id="262" r:id="rId14"/>
    <p:sldId id="260" r:id="rId15"/>
    <p:sldId id="279" r:id="rId16"/>
    <p:sldId id="280" r:id="rId17"/>
    <p:sldId id="281" r:id="rId18"/>
    <p:sldId id="285" r:id="rId19"/>
    <p:sldId id="282" r:id="rId20"/>
    <p:sldId id="283" r:id="rId21"/>
    <p:sldId id="284" r:id="rId22"/>
    <p:sldId id="286" r:id="rId23"/>
    <p:sldId id="289" r:id="rId24"/>
    <p:sldId id="303" r:id="rId25"/>
    <p:sldId id="301" r:id="rId26"/>
    <p:sldId id="290" r:id="rId27"/>
    <p:sldId id="305" r:id="rId28"/>
    <p:sldId id="307" r:id="rId29"/>
    <p:sldId id="304" r:id="rId30"/>
    <p:sldId id="291" r:id="rId31"/>
    <p:sldId id="306" r:id="rId32"/>
    <p:sldId id="293" r:id="rId33"/>
    <p:sldId id="292" r:id="rId3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00FF"/>
    <a:srgbClr val="1C4D5A"/>
    <a:srgbClr val="FFD347"/>
    <a:srgbClr val="1B3049"/>
    <a:srgbClr val="37441C"/>
    <a:srgbClr val="007C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EDCD3-6340-46B3-B7DF-F5043682647A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ECEAD-CA9E-4765-9EA2-81D8CB8A32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477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gif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jpeg"/><Relationship Id="rId7" Type="http://schemas.openxmlformats.org/officeDocument/2006/relationships/image" Target="../media/image7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79;&#1072;&#1085;&#1103;&#1090;&#1080;&#1077;%20&#1082;&#1088;&#1091;&#1078;&#1086;&#1082;%20&#1079;&#1072;&#1082;&#1083;&#1072;&#1076;&#1082;&#1072;\&#1079;&#1072;&#1085;&#1103;&#1090;&#1080;&#1077;%20&#1055;&#1072;&#1074;&#1083;&#1086;&#1074;&#1072;%20&#1057;&#1091;&#1074;&#1077;&#1085;&#1080;&#1088;%20-%20&#1089;&#1077;&#1088;&#1076;&#1077;&#1095;&#1082;&#1086;\&#1088;&#1072;&#1079;&#1084;&#1080;&#1085;&#1082;&#1072;%201%20&#1087;&#1088;&#1086;&#1089;&#1090;&#1086;.mp3" TargetMode="External"/><Relationship Id="rId6" Type="http://schemas.openxmlformats.org/officeDocument/2006/relationships/image" Target="../media/image76.gif"/><Relationship Id="rId5" Type="http://schemas.openxmlformats.org/officeDocument/2006/relationships/image" Target="../media/image75.gif"/><Relationship Id="rId4" Type="http://schemas.openxmlformats.org/officeDocument/2006/relationships/image" Target="../media/image7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wmf"/><Relationship Id="rId4" Type="http://schemas.openxmlformats.org/officeDocument/2006/relationships/image" Target="../media/image8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Relationship Id="rId9" Type="http://schemas.openxmlformats.org/officeDocument/2006/relationships/image" Target="../media/image9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C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1000"/>
            <a:ext cx="4876800" cy="2133600"/>
          </a:xfrm>
          <a:solidFill>
            <a:schemeClr val="accent4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 fontAlgn="base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День и ночь стучит оно, </a:t>
            </a:r>
          </a:p>
          <a:p>
            <a:pPr algn="l" fontAlgn="base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Словно бы заведено. </a:t>
            </a:r>
          </a:p>
          <a:p>
            <a:pPr algn="l" fontAlgn="base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Будет плохо, если вдруг </a:t>
            </a:r>
          </a:p>
          <a:p>
            <a:pPr algn="l" fontAlgn="base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Прекратится этот стук.</a:t>
            </a:r>
            <a:endParaRPr lang="ru-RU" sz="2800" b="1" i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2200" y="4953000"/>
            <a:ext cx="4724400" cy="144655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8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СЕРДЦЕ</a:t>
            </a:r>
            <a:endParaRPr lang="ru-RU" sz="8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0000" y="2667001"/>
            <a:ext cx="4876800" cy="184665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Этот орган кровь толкает,</a:t>
            </a: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 главный, каждый знает,</a:t>
            </a: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внутри есть клапан – «дверца»,</a:t>
            </a: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за орган это…</a:t>
            </a: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esktop\занятие кружок закладка\занятие Сувенир - сердечко\nesimmetr_serdse0_resi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28600" y="2438400"/>
            <a:ext cx="3200400" cy="2819400"/>
          </a:xfrm>
          <a:prstGeom prst="ellipse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027" name="Picture 3" descr="D:\МАМА\FILES\PFILES\MSOFFICE\MEDIA\CNTCD1\ANIMATED\J023621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609600"/>
            <a:ext cx="1371600" cy="1202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Admin\Desktop\занятие кружок закладка\55174f8eb967f1e5bc7c5f1a9ef335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243840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C:\Users\Admin\Desktop\занятие кружок закладка\slide_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52401"/>
            <a:ext cx="6391275" cy="4038600"/>
          </a:xfrm>
          <a:prstGeom prst="rect">
            <a:avLst/>
          </a:prstGeom>
          <a:noFill/>
        </p:spPr>
      </p:pic>
      <p:pic>
        <p:nvPicPr>
          <p:cNvPr id="11268" name="Picture 4" descr="C:\Users\Admin\Desktop\занятие кружок закладка\50aea.jpg"/>
          <p:cNvPicPr>
            <a:picLocks noChangeAspect="1" noChangeArrowheads="1"/>
          </p:cNvPicPr>
          <p:nvPr/>
        </p:nvPicPr>
        <p:blipFill>
          <a:blip r:embed="rId4" cstate="print"/>
          <a:srcRect t="5732"/>
          <a:stretch>
            <a:fillRect/>
          </a:stretch>
        </p:blipFill>
        <p:spPr bwMode="auto">
          <a:xfrm>
            <a:off x="4343400" y="4038600"/>
            <a:ext cx="42926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Admin\Desktop\занятие кружок закладка\30706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3657600"/>
            <a:ext cx="3722748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D347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Admin\Desktop\занятие кружок закладка\df5598a039cb24d0cb999cf4d10b46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57200"/>
            <a:ext cx="4594746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486400" y="6324600"/>
            <a:ext cx="3429000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.</a:t>
            </a:r>
            <a:r>
              <a:rPr lang="ru-RU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ЗОЛОТАЯ ХОХЛОМА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9812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ПАЛЕХ</a:t>
            </a:r>
          </a:p>
        </p:txBody>
      </p:sp>
      <p:pic>
        <p:nvPicPr>
          <p:cNvPr id="2" name="Picture 2" descr="C:\Users\Admin\Desktop\занятие кружок закладка\11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0"/>
            <a:ext cx="4738656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C:\Users\Admin\Desktop\занятие кружок закладка\13IMG_7575_m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209800"/>
            <a:ext cx="2971800" cy="407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 descr="C:\Users\Admin\Desktop\занятие кружок закладка\s1200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399" y="3505200"/>
            <a:ext cx="5340745" cy="3352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занятие кружок закладка\krujevo_fl.jpg"/>
          <p:cNvPicPr>
            <a:picLocks noChangeAspect="1" noChangeArrowheads="1"/>
          </p:cNvPicPr>
          <p:nvPr/>
        </p:nvPicPr>
        <p:blipFill>
          <a:blip r:embed="rId2" cstate="print"/>
          <a:srcRect l="3774" t="3095" r="5660" b="10234"/>
          <a:stretch>
            <a:fillRect/>
          </a:stretch>
        </p:blipFill>
        <p:spPr bwMode="auto">
          <a:xfrm>
            <a:off x="4604657" y="4114800"/>
            <a:ext cx="4539343" cy="264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C:\Users\Admin\Desktop\занятие кружок закладка\024_P12501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0"/>
            <a:ext cx="5229111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28600" y="3810000"/>
            <a:ext cx="3733800" cy="4001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Павлов Посад. Музей платков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24600" y="3810000"/>
            <a:ext cx="1398332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Кружево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занятие кружок закладка\61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267200"/>
            <a:ext cx="4469906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Admin\Desktop\занятие кружок закладка\119401726_fb410751033aksessuarypelerinagoroshinaeletskoen99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199" y="228600"/>
            <a:ext cx="3644577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занятие кружок закладка\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8" name="AutoShape 2" descr="https://sciencepop.ru/wp-content/uploads/2017/04/shutterstock_1351145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Admin\Desktop\занятие кружок закладка\490a0283c896584a80e4ec0aa6a506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57200"/>
            <a:ext cx="424815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2400" y="533400"/>
            <a:ext cx="434292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Брелок СЕРДЕЧКО</a:t>
            </a:r>
            <a:endParaRPr lang="ru-RU" sz="3600" dirty="0"/>
          </a:p>
        </p:txBody>
      </p:sp>
      <p:pic>
        <p:nvPicPr>
          <p:cNvPr id="2052" name="Picture 4" descr="C:\Users\Admin\Desktop\занятие кружок закладка\3401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52600"/>
            <a:ext cx="4666268" cy="3657600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60000"/>
              </a:schemeClr>
            </a:glo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3400" y="228600"/>
            <a:ext cx="372922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СХЕМЫ ВЯЗАНИЯ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esktop\занятие кружок закладка\5290.jpg"/>
          <p:cNvPicPr>
            <a:picLocks noChangeAspect="1" noChangeArrowheads="1"/>
          </p:cNvPicPr>
          <p:nvPr/>
        </p:nvPicPr>
        <p:blipFill>
          <a:blip r:embed="rId2" cstate="print"/>
          <a:srcRect t="7251" r="8400" b="20997"/>
          <a:stretch>
            <a:fillRect/>
          </a:stretch>
        </p:blipFill>
        <p:spPr bwMode="auto">
          <a:xfrm>
            <a:off x="1066800" y="838200"/>
            <a:ext cx="7686675" cy="5314659"/>
          </a:xfrm>
          <a:prstGeom prst="rect">
            <a:avLst/>
          </a:prstGeom>
          <a:noFill/>
        </p:spPr>
      </p:pic>
      <p:pic>
        <p:nvPicPr>
          <p:cNvPr id="2051" name="Picture 3" descr="C:\Users\Admin\Desktop\занятие кружок закладка\22e69eea51077204072a7a61b67ec98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191000"/>
            <a:ext cx="2286000" cy="2397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85750"/>
            <a:ext cx="8458200" cy="6343650"/>
          </a:xfrm>
          <a:prstGeom prst="rect">
            <a:avLst/>
          </a:prstGeom>
          <a:ln w="228600" cap="sq" cmpd="thickThin">
            <a:solidFill>
              <a:srgbClr val="00666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3" descr="C:\Users\user\Desktop\0037-037-Pravila-bezopasnoj-raboty-pri-vjazanii-na-spitsakh.jpg"/>
          <p:cNvPicPr>
            <a:picLocks noChangeAspect="1" noChangeArrowheads="1"/>
          </p:cNvPicPr>
          <p:nvPr/>
        </p:nvPicPr>
        <p:blipFill>
          <a:blip r:embed="rId4" cstate="print"/>
          <a:srcRect l="19000" t="42667" r="17000" b="21333"/>
          <a:stretch>
            <a:fillRect/>
          </a:stretch>
        </p:blipFill>
        <p:spPr bwMode="auto">
          <a:xfrm>
            <a:off x="3124200" y="2286000"/>
            <a:ext cx="5257800" cy="3696890"/>
          </a:xfrm>
          <a:prstGeom prst="rect">
            <a:avLst/>
          </a:prstGeom>
          <a:ln w="228600" cap="sq" cmpd="thickThin">
            <a:solidFill>
              <a:srgbClr val="00666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user\Desktop\img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81000"/>
            <a:ext cx="8077200" cy="6057900"/>
          </a:xfrm>
          <a:prstGeom prst="rect">
            <a:avLst/>
          </a:prstGeom>
          <a:ln w="228600" cap="sq" cmpd="thickThin">
            <a:solidFill>
              <a:srgbClr val="00666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ttu.rushkolnik.ru/tw_files2/urls_6/20/d-19785/img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1000"/>
            <a:ext cx="8305800" cy="6229350"/>
          </a:xfrm>
          <a:prstGeom prst="rect">
            <a:avLst/>
          </a:prstGeom>
          <a:ln w="228600" cap="sq" cmpd="thickThin">
            <a:solidFill>
              <a:srgbClr val="00666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09600" y="4953000"/>
            <a:ext cx="3886200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ИГОЛКИ надо сосчитать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садишься за работу,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Потом внимательно собрать,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Хотя бывает неохота.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ttu.rushkolnik.ru/tw_files2/urls_6/20/d-19785/img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400" y="247650"/>
            <a:ext cx="8356600" cy="6267450"/>
          </a:xfrm>
          <a:prstGeom prst="rect">
            <a:avLst/>
          </a:prstGeom>
          <a:ln w="228600" cap="sq" cmpd="thickThin">
            <a:solidFill>
              <a:srgbClr val="00666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tu.rushkolnik.ru/tw_files2/urls_6/20/d-19785/img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04800"/>
            <a:ext cx="8331200" cy="6248400"/>
          </a:xfrm>
          <a:prstGeom prst="rect">
            <a:avLst/>
          </a:prstGeom>
          <a:ln w="228600" cap="sq" cmpd="thickThin">
            <a:solidFill>
              <a:srgbClr val="00666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572000" y="4447402"/>
            <a:ext cx="4114800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Поработала с иглой -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Её в коробочку  закрой.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будешь класть иглу на место-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Потеряется в отместку,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Затаится в беспорядке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тебе воткнется в пятку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9" name="Picture 17" descr="http://puzzleit.ru/files/puzzles/54/53696/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04800" y="304800"/>
            <a:ext cx="7239000" cy="2246769"/>
          </a:xfrm>
          <a:prstGeom prst="rect">
            <a:avLst/>
          </a:prstGeom>
          <a:solidFill>
            <a:schemeClr val="lt1">
              <a:alpha val="63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Занятие по декоративно-прикладному творчеству: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«Брелок СЕРДЕЧКО»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«Вязание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сувениров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Admin\Desktop\занятие кружок закладка\занятие Павлова Сувенир - сердечко\сердце-крючком-1024x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2362200"/>
            <a:ext cx="5136200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" y="5029200"/>
            <a:ext cx="4572000" cy="1200329"/>
          </a:xfrm>
          <a:prstGeom prst="rect">
            <a:avLst/>
          </a:prstGeom>
          <a:solidFill>
            <a:schemeClr val="lt1">
              <a:alpha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Павлова Елена Владимировна,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педагог дополнительного образования</a:t>
            </a:r>
            <a:endParaRPr lang="ru-RU" sz="2400" b="1" dirty="0">
              <a:solidFill>
                <a:schemeClr val="tx1"/>
              </a:solidFill>
              <a:latin typeface="Times New Roman"/>
              <a:ea typeface="Times New Roman"/>
            </a:endParaRPr>
          </a:p>
        </p:txBody>
      </p:sp>
      <p:sp>
        <p:nvSpPr>
          <p:cNvPr id="13319" name="AutoShape 7" descr="https://wallpaperstock.net/spring-showers-wallpapers_52354_1280x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1" name="AutoShape 9" descr="https://wallpaperstock.net/spring-showers-wallpapers_52354_1280x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3" name="AutoShape 11" descr="https://wallpaperstock.net/spring-showers-wallpapers_52354_1280x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ttu.rushkolnik.ru/tw_files2/urls_6/20/d-19785/img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81000"/>
            <a:ext cx="8153400" cy="6115050"/>
          </a:xfrm>
          <a:prstGeom prst="rect">
            <a:avLst/>
          </a:prstGeom>
          <a:ln w="228600" cap="sq" cmpd="thickThin">
            <a:solidFill>
              <a:srgbClr val="00666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9" name="Picture 3" descr="D:\МАМА\FILES\PFILES\MSOFFICE\MEDIA\CNTCD1\ANIMATED\J021349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5029200"/>
            <a:ext cx="1228725" cy="1247775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09600" y="1905000"/>
            <a:ext cx="4114800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размахивай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КРЮЧКОМ,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держи его торчком.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Ох, коварен наш крючок,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Может ткнуть соседа в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бок.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81000"/>
            <a:ext cx="7874000" cy="5905500"/>
          </a:xfrm>
          <a:prstGeom prst="rect">
            <a:avLst/>
          </a:prstGeom>
          <a:ln w="228600" cap="sq" cmpd="thickThin">
            <a:solidFill>
              <a:srgbClr val="00666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9338" t="2674" r="1746" b="7756"/>
          <a:stretch>
            <a:fillRect/>
          </a:stretch>
        </p:blipFill>
        <p:spPr bwMode="auto">
          <a:xfrm>
            <a:off x="1143000" y="914400"/>
            <a:ext cx="695967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D:\МАМА\FILES\PFILES\MSOFFICE\MEDIA\CNTCD1\ANIMATED\J028346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648200"/>
            <a:ext cx="1438275" cy="143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ttu.rushkolnik.ru/tw_files2/urls_6/20/d-19785/img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"/>
            <a:ext cx="8382000" cy="6286500"/>
          </a:xfrm>
          <a:prstGeom prst="rect">
            <a:avLst/>
          </a:prstGeom>
          <a:ln w="228600" cap="sq" cmpd="thickThin">
            <a:solidFill>
              <a:srgbClr val="00666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47800" y="304800"/>
            <a:ext cx="5827237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1C4D5A"/>
                </a:solidFill>
                <a:latin typeface="Times New Roman" pitchFamily="18" charset="0"/>
                <a:cs typeface="Times New Roman" pitchFamily="18" charset="0"/>
              </a:rPr>
              <a:t>УСЛОВНЫЕ ОБОЗНАЧЕНИЯ</a:t>
            </a:r>
            <a:endParaRPr lang="ru-RU" sz="3200" b="1" i="1" dirty="0">
              <a:solidFill>
                <a:srgbClr val="1C4D5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021-021-Vozdushnaja-petlja.jpg"/>
          <p:cNvPicPr>
            <a:picLocks noChangeAspect="1"/>
          </p:cNvPicPr>
          <p:nvPr/>
        </p:nvPicPr>
        <p:blipFill>
          <a:blip r:embed="rId2" cstate="print"/>
          <a:srcRect l="31680" t="36485" r="31269" b="10586"/>
          <a:stretch>
            <a:fillRect/>
          </a:stretch>
        </p:blipFill>
        <p:spPr>
          <a:xfrm>
            <a:off x="990600" y="1295400"/>
            <a:ext cx="685800" cy="734786"/>
          </a:xfrm>
          <a:prstGeom prst="rect">
            <a:avLst/>
          </a:prstGeom>
        </p:spPr>
      </p:pic>
      <p:pic>
        <p:nvPicPr>
          <p:cNvPr id="9" name="Рисунок 8" descr="st.-s.n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3962400"/>
            <a:ext cx="609600" cy="1219200"/>
          </a:xfrm>
          <a:prstGeom prst="rect">
            <a:avLst/>
          </a:prstGeom>
        </p:spPr>
      </p:pic>
      <p:pic>
        <p:nvPicPr>
          <p:cNvPr id="10" name="Рисунок 9" descr="st-b.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0600" y="2209800"/>
            <a:ext cx="762000" cy="762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05000" y="4343400"/>
            <a:ext cx="4365875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Столбик с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накидом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- ст.с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0" y="2362200"/>
            <a:ext cx="4511941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Столбик без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накида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-  ст.б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0" y="1295400"/>
            <a:ext cx="3611438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Воздушная петля  -  в.п.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Picture 4" descr="Полустолби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3600" y="2286000"/>
            <a:ext cx="533400" cy="533400"/>
          </a:xfrm>
          <a:prstGeom prst="rect">
            <a:avLst/>
          </a:prstGeom>
          <a:noFill/>
        </p:spPr>
      </p:pic>
      <p:pic>
        <p:nvPicPr>
          <p:cNvPr id="32774" name="Picture 6" descr="Соединителттная петл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3124200"/>
            <a:ext cx="762000" cy="7620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057400" y="3352800"/>
            <a:ext cx="621349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Полустолбик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или соединительный столбик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Users\Admin\Desktop\занятие кружок закладка\3.jpg"/>
          <p:cNvPicPr>
            <a:picLocks noChangeAspect="1" noChangeArrowheads="1"/>
          </p:cNvPicPr>
          <p:nvPr/>
        </p:nvPicPr>
        <p:blipFill>
          <a:blip r:embed="rId7" cstate="print"/>
          <a:srcRect l="68160" t="60746" r="26720" b="12386"/>
          <a:stretch>
            <a:fillRect/>
          </a:stretch>
        </p:blipFill>
        <p:spPr bwMode="auto">
          <a:xfrm rot="10800000">
            <a:off x="1066800" y="5334000"/>
            <a:ext cx="533400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209800" y="5638800"/>
            <a:ext cx="3790653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Столбик с 3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накидами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ст.с 3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Admin\Desktop\занятие кружок закладка\5831c3743293215882637d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</p:spPr>
      </p:pic>
      <p:pic>
        <p:nvPicPr>
          <p:cNvPr id="5122" name="Picture 2" descr="C:\Users\Admin\Desktop\занятие кружок закладка\3.jpg"/>
          <p:cNvPicPr>
            <a:picLocks noChangeAspect="1" noChangeArrowheads="1"/>
          </p:cNvPicPr>
          <p:nvPr/>
        </p:nvPicPr>
        <p:blipFill>
          <a:blip r:embed="rId3" cstate="print"/>
          <a:srcRect l="46400" r="2400"/>
          <a:stretch>
            <a:fillRect/>
          </a:stretch>
        </p:blipFill>
        <p:spPr bwMode="auto">
          <a:xfrm>
            <a:off x="381000" y="304800"/>
            <a:ext cx="3306305" cy="3810000"/>
          </a:xfrm>
          <a:prstGeom prst="rect">
            <a:avLst/>
          </a:prstGeom>
          <a:ln w="228600" cap="sq" cmpd="thickThin">
            <a:solidFill>
              <a:srgbClr val="FF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 descr="C:\Users\Admin\Desktop\занятие кружок закладка\3.jpg"/>
          <p:cNvPicPr>
            <a:picLocks noChangeAspect="1" noChangeArrowheads="1"/>
          </p:cNvPicPr>
          <p:nvPr/>
        </p:nvPicPr>
        <p:blipFill>
          <a:blip r:embed="rId3" cstate="print"/>
          <a:srcRect l="4800" r="52000" b="26780"/>
          <a:stretch>
            <a:fillRect/>
          </a:stretch>
        </p:blipFill>
        <p:spPr bwMode="auto">
          <a:xfrm>
            <a:off x="5410200" y="457200"/>
            <a:ext cx="2971800" cy="2971800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6" name="Picture 6" descr="C:\Users\Admin\Desktop\занятие кружок закладка\7570074_62764-700x7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3124200"/>
            <a:ext cx="3810000" cy="35935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esktop\занятие кружок закладка\flowers_03.04.2009_bw_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3400" y="228600"/>
            <a:ext cx="372922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СХЕМЫ ВЯЗАНИЯ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esktop\занятие кружок закладка\5290.jpg"/>
          <p:cNvPicPr>
            <a:picLocks noChangeAspect="1" noChangeArrowheads="1"/>
          </p:cNvPicPr>
          <p:nvPr/>
        </p:nvPicPr>
        <p:blipFill>
          <a:blip r:embed="rId3" cstate="print"/>
          <a:srcRect t="7251" r="8400" b="20997"/>
          <a:stretch>
            <a:fillRect/>
          </a:stretch>
        </p:blipFill>
        <p:spPr bwMode="auto">
          <a:xfrm>
            <a:off x="1066800" y="990600"/>
            <a:ext cx="7686675" cy="5314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Admin\Desktop\занятие кружок закладка\22e69eea51077204072a7a61b67ec98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191000"/>
            <a:ext cx="2286000" cy="2397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V64OCDXRu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9684134">
            <a:off x="-338948" y="1485456"/>
            <a:ext cx="5352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ФИЗМИНУТКА!!!</a:t>
            </a:r>
            <a:endParaRPr lang="ru-RU" sz="4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3" name="Picture 3" descr="D:\МАМА\FILES\PFILES\MSOFFICE\MEDIA\CNTCD1\ANIMATED\J021348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1132" y="381000"/>
            <a:ext cx="1308296" cy="1371600"/>
          </a:xfrm>
          <a:prstGeom prst="rect">
            <a:avLst/>
          </a:prstGeom>
          <a:noFill/>
        </p:spPr>
      </p:pic>
      <p:pic>
        <p:nvPicPr>
          <p:cNvPr id="46084" name="Picture 4" descr="D:\МАМА\FILES\PFILES\MSOFFICE\MEDIA\CNTCD1\ANIMATED\J021911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4800600"/>
            <a:ext cx="1981200" cy="1143000"/>
          </a:xfrm>
          <a:prstGeom prst="rect">
            <a:avLst/>
          </a:prstGeom>
          <a:noFill/>
        </p:spPr>
      </p:pic>
      <p:pic>
        <p:nvPicPr>
          <p:cNvPr id="46085" name="Picture 5" descr="D:\МАМА\FILES\PFILES\MSOFFICE\MEDIA\CNTCD1\ANIMATED\J021911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5562600"/>
            <a:ext cx="1304925" cy="895350"/>
          </a:xfrm>
          <a:prstGeom prst="rect">
            <a:avLst/>
          </a:prstGeom>
          <a:noFill/>
        </p:spPr>
      </p:pic>
      <p:pic>
        <p:nvPicPr>
          <p:cNvPr id="46086" name="Picture 6" descr="D:\МАМА\FILES\PFILES\MSOFFICE\MEDIA\CNTCD1\ANIMATED\J021911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4876800"/>
            <a:ext cx="1524000" cy="1076325"/>
          </a:xfrm>
          <a:prstGeom prst="rect">
            <a:avLst/>
          </a:prstGeom>
          <a:noFill/>
        </p:spPr>
      </p:pic>
      <p:pic>
        <p:nvPicPr>
          <p:cNvPr id="15" name="разминка 1 прост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5344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79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занятие кружок закладка\214.jpg"/>
          <p:cNvPicPr>
            <a:picLocks noChangeAspect="1" noChangeArrowheads="1"/>
          </p:cNvPicPr>
          <p:nvPr/>
        </p:nvPicPr>
        <p:blipFill>
          <a:blip r:embed="rId2" cstate="print"/>
          <a:srcRect l="13965" b="3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Users\Admin\Desktop\занятие кружок закладка\106765031_krugovoe_35_3.jpg"/>
          <p:cNvPicPr>
            <a:picLocks noChangeAspect="1" noChangeArrowheads="1"/>
          </p:cNvPicPr>
          <p:nvPr/>
        </p:nvPicPr>
        <p:blipFill>
          <a:blip r:embed="rId3" cstate="print"/>
          <a:srcRect l="74613" t="8938" r="5028" b="75421"/>
          <a:stretch>
            <a:fillRect/>
          </a:stretch>
        </p:blipFill>
        <p:spPr bwMode="auto">
          <a:xfrm>
            <a:off x="152400" y="152400"/>
            <a:ext cx="2667000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C:\Users\Admin\Desktop\занятие кружок закладка\106765031_krugovoe_35_3.jpg"/>
          <p:cNvPicPr>
            <a:picLocks noChangeAspect="1" noChangeArrowheads="1"/>
          </p:cNvPicPr>
          <p:nvPr/>
        </p:nvPicPr>
        <p:blipFill>
          <a:blip r:embed="rId3" cstate="print"/>
          <a:srcRect t="32734" r="81451" b="45684"/>
          <a:stretch>
            <a:fillRect/>
          </a:stretch>
        </p:blipFill>
        <p:spPr bwMode="auto">
          <a:xfrm>
            <a:off x="3124200" y="152400"/>
            <a:ext cx="2667000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C:\Users\Admin\Desktop\занятие кружок закладка\106765031_krugovoe_35_3.jpg"/>
          <p:cNvPicPr>
            <a:picLocks noChangeAspect="1" noChangeArrowheads="1"/>
          </p:cNvPicPr>
          <p:nvPr/>
        </p:nvPicPr>
        <p:blipFill>
          <a:blip r:embed="rId3" cstate="print"/>
          <a:srcRect l="33486" t="36256" r="51457" b="47768"/>
          <a:stretch>
            <a:fillRect/>
          </a:stretch>
        </p:blipFill>
        <p:spPr bwMode="auto">
          <a:xfrm>
            <a:off x="6069496" y="152400"/>
            <a:ext cx="2670313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Users\Admin\Desktop\занятие кружок закладка\106765031_krugovoe_35_3.jpg"/>
          <p:cNvPicPr>
            <a:picLocks noChangeAspect="1" noChangeArrowheads="1"/>
          </p:cNvPicPr>
          <p:nvPr/>
        </p:nvPicPr>
        <p:blipFill>
          <a:blip r:embed="rId3" cstate="print"/>
          <a:srcRect l="50789" t="34863" r="30560" b="48562"/>
          <a:stretch>
            <a:fillRect/>
          </a:stretch>
        </p:blipFill>
        <p:spPr bwMode="auto">
          <a:xfrm>
            <a:off x="228600" y="2286000"/>
            <a:ext cx="2698750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Users\Admin\Desktop\занятие кружок закладка\106765031_krugovoe_35_3.jpg"/>
          <p:cNvPicPr>
            <a:picLocks noChangeAspect="1" noChangeArrowheads="1"/>
          </p:cNvPicPr>
          <p:nvPr/>
        </p:nvPicPr>
        <p:blipFill>
          <a:blip r:embed="rId3" cstate="print"/>
          <a:srcRect l="75678" t="32734" r="3070" b="47123"/>
          <a:stretch>
            <a:fillRect/>
          </a:stretch>
        </p:blipFill>
        <p:spPr bwMode="auto">
          <a:xfrm>
            <a:off x="152400" y="4419600"/>
            <a:ext cx="2895600" cy="2179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362200" y="16002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410200" y="16764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305800" y="1676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438400" y="3657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667000" y="5867400"/>
            <a:ext cx="22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4100" name="Picture 4" descr="C:\Users\Admin\Desktop\занятие кружок закладка\vyazanoe_serdse3_resize.jpg"/>
          <p:cNvPicPr>
            <a:picLocks noChangeAspect="1" noChangeArrowheads="1"/>
          </p:cNvPicPr>
          <p:nvPr/>
        </p:nvPicPr>
        <p:blipFill>
          <a:blip r:embed="rId4" cstate="print"/>
          <a:srcRect l="13000" t="22983" r="21000" b="21482"/>
          <a:stretch>
            <a:fillRect/>
          </a:stretch>
        </p:blipFill>
        <p:spPr bwMode="auto">
          <a:xfrm>
            <a:off x="3200400" y="2895600"/>
            <a:ext cx="5708822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2_2713_besplatnye_kartinki_vektornye_cvety_1024x7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6" descr="01484f093584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357188" y="3282298"/>
            <a:ext cx="3500432" cy="3159778"/>
          </a:xfrm>
          <a:prstGeom prst="star32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ef04da636c1634b5dcadf270b0c61b4d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rcRect l="28995"/>
          <a:stretch>
            <a:fillRect/>
          </a:stretch>
        </p:blipFill>
        <p:spPr>
          <a:xfrm>
            <a:off x="5286380" y="214290"/>
            <a:ext cx="3857620" cy="3842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NEEDLEBR.WMF"/>
          <p:cNvPicPr>
            <a:picLocks noChangeAspect="1"/>
          </p:cNvPicPr>
          <p:nvPr/>
        </p:nvPicPr>
        <p:blipFill>
          <a:blip r:embed="rId5" cstate="print">
            <a:lum bright="-30000"/>
          </a:blip>
          <a:srcRect r="52290"/>
          <a:stretch>
            <a:fillRect/>
          </a:stretch>
        </p:blipFill>
        <p:spPr>
          <a:xfrm rot="12664090">
            <a:off x="5270182" y="2108175"/>
            <a:ext cx="2035326" cy="3825301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5214942" y="3071810"/>
            <a:ext cx="2786082" cy="200026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c85d4ccaa69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571480"/>
            <a:ext cx="3338614" cy="25889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15074" y="5572140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берите иголки и булавки в рот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0100" y="142852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ТЕХНИКА  БЕЗОПАСНОСТИ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занятие кружок закладка\214.jpg"/>
          <p:cNvPicPr>
            <a:picLocks noChangeAspect="1" noChangeArrowheads="1"/>
          </p:cNvPicPr>
          <p:nvPr/>
        </p:nvPicPr>
        <p:blipFill>
          <a:blip r:embed="rId2" cstate="print"/>
          <a:srcRect l="13965" b="3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Users\Admin\Desktop\занятие кружок закладка\106765031_krugovoe_35_3.jpg"/>
          <p:cNvPicPr>
            <a:picLocks noChangeAspect="1" noChangeArrowheads="1"/>
          </p:cNvPicPr>
          <p:nvPr/>
        </p:nvPicPr>
        <p:blipFill>
          <a:blip r:embed="rId3" cstate="print"/>
          <a:srcRect l="74613" t="8938" r="5028" b="75421"/>
          <a:stretch>
            <a:fillRect/>
          </a:stretch>
        </p:blipFill>
        <p:spPr bwMode="auto">
          <a:xfrm>
            <a:off x="152400" y="152400"/>
            <a:ext cx="2667000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C:\Users\Admin\Desktop\занятие кружок закладка\106765031_krugovoe_35_3.jpg"/>
          <p:cNvPicPr>
            <a:picLocks noChangeAspect="1" noChangeArrowheads="1"/>
          </p:cNvPicPr>
          <p:nvPr/>
        </p:nvPicPr>
        <p:blipFill>
          <a:blip r:embed="rId3" cstate="print"/>
          <a:srcRect t="32734" r="81451" b="45684"/>
          <a:stretch>
            <a:fillRect/>
          </a:stretch>
        </p:blipFill>
        <p:spPr bwMode="auto">
          <a:xfrm>
            <a:off x="3124200" y="152400"/>
            <a:ext cx="2667000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C:\Users\Admin\Desktop\занятие кружок закладка\106765031_krugovoe_35_3.jpg"/>
          <p:cNvPicPr>
            <a:picLocks noChangeAspect="1" noChangeArrowheads="1"/>
          </p:cNvPicPr>
          <p:nvPr/>
        </p:nvPicPr>
        <p:blipFill>
          <a:blip r:embed="rId3" cstate="print"/>
          <a:srcRect l="33486" t="36256" r="51457" b="47768"/>
          <a:stretch>
            <a:fillRect/>
          </a:stretch>
        </p:blipFill>
        <p:spPr bwMode="auto">
          <a:xfrm>
            <a:off x="6069496" y="152400"/>
            <a:ext cx="2670313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Users\Admin\Desktop\занятие кружок закладка\106765031_krugovoe_35_3.jpg"/>
          <p:cNvPicPr>
            <a:picLocks noChangeAspect="1" noChangeArrowheads="1"/>
          </p:cNvPicPr>
          <p:nvPr/>
        </p:nvPicPr>
        <p:blipFill>
          <a:blip r:embed="rId3" cstate="print"/>
          <a:srcRect l="50789" t="34863" r="30560" b="48562"/>
          <a:stretch>
            <a:fillRect/>
          </a:stretch>
        </p:blipFill>
        <p:spPr bwMode="auto">
          <a:xfrm>
            <a:off x="228600" y="2286000"/>
            <a:ext cx="2698750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Users\Admin\Desktop\занятие кружок закладка\106765031_krugovoe_35_3.jpg"/>
          <p:cNvPicPr>
            <a:picLocks noChangeAspect="1" noChangeArrowheads="1"/>
          </p:cNvPicPr>
          <p:nvPr/>
        </p:nvPicPr>
        <p:blipFill>
          <a:blip r:embed="rId3" cstate="print"/>
          <a:srcRect l="75678" t="32734" r="3070" b="47123"/>
          <a:stretch>
            <a:fillRect/>
          </a:stretch>
        </p:blipFill>
        <p:spPr bwMode="auto">
          <a:xfrm>
            <a:off x="152400" y="4419600"/>
            <a:ext cx="2895600" cy="2179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362200" y="16002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410200" y="16764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305800" y="1676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438400" y="3657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667000" y="5867400"/>
            <a:ext cx="22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4100" name="Picture 4" descr="C:\Users\Admin\Desktop\занятие кружок закладка\vyazanoe_serdse3_resize.jpg"/>
          <p:cNvPicPr>
            <a:picLocks noChangeAspect="1" noChangeArrowheads="1"/>
          </p:cNvPicPr>
          <p:nvPr/>
        </p:nvPicPr>
        <p:blipFill>
          <a:blip r:embed="rId4" cstate="print"/>
          <a:srcRect l="13000" t="22983" r="21000" b="21482"/>
          <a:stretch>
            <a:fillRect/>
          </a:stretch>
        </p:blipFill>
        <p:spPr bwMode="auto">
          <a:xfrm>
            <a:off x="3200400" y="2895600"/>
            <a:ext cx="5708822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E:\фото для презентаций\фото детей кружок\DSC021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5080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52400" y="228600"/>
            <a:ext cx="2008050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1B3049"/>
                </a:solidFill>
                <a:latin typeface="Times New Roman" pitchFamily="18" charset="0"/>
                <a:cs typeface="Times New Roman" pitchFamily="18" charset="0"/>
              </a:rPr>
              <a:t>СУВЕНИРЫ</a:t>
            </a:r>
            <a:endParaRPr lang="ru-RU" sz="2400" b="1" dirty="0">
              <a:solidFill>
                <a:srgbClr val="1B304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C:\Users\Admin\Desktop\занятие кружок закладка\peTC3MgcwQ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2057400"/>
            <a:ext cx="3147739" cy="4533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E:\фото для презентаций\фото детей кружок\DSC02135.JPG"/>
          <p:cNvPicPr>
            <a:picLocks noChangeAspect="1" noChangeArrowheads="1"/>
          </p:cNvPicPr>
          <p:nvPr/>
        </p:nvPicPr>
        <p:blipFill>
          <a:blip r:embed="rId5" cstate="print"/>
          <a:srcRect l="1807" t="12791" r="1807" b="2868"/>
          <a:stretch>
            <a:fillRect/>
          </a:stretch>
        </p:blipFill>
        <p:spPr bwMode="auto">
          <a:xfrm>
            <a:off x="304800" y="3505199"/>
            <a:ext cx="2590800" cy="3108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C:\Users\Admin\Desktop\занятие кружок закладка\Nkiq7DfCwd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304799"/>
            <a:ext cx="2429851" cy="4641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C:\Users\Admin\Desktop\занятие кружок закладка\gift-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400800" y="4876800"/>
            <a:ext cx="2645106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\Desktop\занятие кружок закладка\vyazanoe_serdse3_resize.jpg"/>
          <p:cNvPicPr>
            <a:picLocks noChangeAspect="1" noChangeArrowheads="1"/>
          </p:cNvPicPr>
          <p:nvPr/>
        </p:nvPicPr>
        <p:blipFill>
          <a:blip r:embed="rId2" cstate="print"/>
          <a:srcRect l="13000" t="22983" r="21000" b="21482"/>
          <a:stretch>
            <a:fillRect/>
          </a:stretch>
        </p:blipFill>
        <p:spPr bwMode="auto">
          <a:xfrm>
            <a:off x="152400" y="152400"/>
            <a:ext cx="4495800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Admin\Desktop\занятие кружок закладка\9.jpeg"/>
          <p:cNvPicPr>
            <a:picLocks noChangeAspect="1" noChangeArrowheads="1"/>
          </p:cNvPicPr>
          <p:nvPr/>
        </p:nvPicPr>
        <p:blipFill>
          <a:blip r:embed="rId3" cstate="print"/>
          <a:srcRect l="24000" t="16979" r="12000" b="10976"/>
          <a:stretch>
            <a:fillRect/>
          </a:stretch>
        </p:blipFill>
        <p:spPr bwMode="auto">
          <a:xfrm>
            <a:off x="4953000" y="152400"/>
            <a:ext cx="3962400" cy="2914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Admin\Desktop\занятие кружок закладка\занятие Павлова Сувенир - сердечко\vyazanoe_serdse11_resize.jpg"/>
          <p:cNvPicPr>
            <a:picLocks noChangeAspect="1" noChangeArrowheads="1"/>
          </p:cNvPicPr>
          <p:nvPr/>
        </p:nvPicPr>
        <p:blipFill>
          <a:blip r:embed="rId4" cstate="print"/>
          <a:srcRect l="20000" t="9475" r="15000" b="12476"/>
          <a:stretch>
            <a:fillRect/>
          </a:stretch>
        </p:blipFill>
        <p:spPr bwMode="auto">
          <a:xfrm>
            <a:off x="228600" y="3276600"/>
            <a:ext cx="428625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Admin\Desktop\занятие кружок закладка\занятие Павлова Сувенир - сердечко\22_varianta_vyazannogo_kryuchkom_serdca_s_foto__shemami_i_video_mk_8.jpg"/>
          <p:cNvPicPr>
            <a:picLocks noChangeAspect="1" noChangeArrowheads="1"/>
          </p:cNvPicPr>
          <p:nvPr/>
        </p:nvPicPr>
        <p:blipFill>
          <a:blip r:embed="rId5" cstate="print"/>
          <a:srcRect l="15000" t="4503" r="18000" b="2439"/>
          <a:stretch>
            <a:fillRect/>
          </a:stretch>
        </p:blipFill>
        <p:spPr bwMode="auto">
          <a:xfrm>
            <a:off x="4876800" y="3200400"/>
            <a:ext cx="4038600" cy="3525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\Desktop\занятие кружок закладка\vyazanoe_serdse3_resize.jpg"/>
          <p:cNvPicPr>
            <a:picLocks noChangeAspect="1" noChangeArrowheads="1"/>
          </p:cNvPicPr>
          <p:nvPr/>
        </p:nvPicPr>
        <p:blipFill>
          <a:blip r:embed="rId2" cstate="print"/>
          <a:srcRect l="13000" t="22983" r="21000" b="21482"/>
          <a:stretch>
            <a:fillRect/>
          </a:stretch>
        </p:blipFill>
        <p:spPr bwMode="auto">
          <a:xfrm>
            <a:off x="152400" y="152400"/>
            <a:ext cx="4495800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Admin\Desktop\занятие кружок закладка\9.jpeg"/>
          <p:cNvPicPr>
            <a:picLocks noChangeAspect="1" noChangeArrowheads="1"/>
          </p:cNvPicPr>
          <p:nvPr/>
        </p:nvPicPr>
        <p:blipFill>
          <a:blip r:embed="rId3" cstate="print"/>
          <a:srcRect l="24000" t="16979" r="12000" b="10976"/>
          <a:stretch>
            <a:fillRect/>
          </a:stretch>
        </p:blipFill>
        <p:spPr bwMode="auto">
          <a:xfrm>
            <a:off x="4953000" y="152400"/>
            <a:ext cx="3962400" cy="2914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Admin\Desktop\занятие кружок закладка\занятие Павлова Сувенир - сердечко\vyazanoe_serdse11_resize.jpg"/>
          <p:cNvPicPr>
            <a:picLocks noChangeAspect="1" noChangeArrowheads="1"/>
          </p:cNvPicPr>
          <p:nvPr/>
        </p:nvPicPr>
        <p:blipFill>
          <a:blip r:embed="rId4" cstate="print"/>
          <a:srcRect l="20000" t="9475" r="15000" b="12476"/>
          <a:stretch>
            <a:fillRect/>
          </a:stretch>
        </p:blipFill>
        <p:spPr bwMode="auto">
          <a:xfrm>
            <a:off x="228600" y="3276600"/>
            <a:ext cx="34290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Admin\Desktop\занятие кружок закладка\занятие Павлова Сувенир - сердечко\22_varianta_vyazannogo_kryuchkom_serdca_s_foto__shemami_i_video_mk_8.jpg"/>
          <p:cNvPicPr>
            <a:picLocks noChangeAspect="1" noChangeArrowheads="1"/>
          </p:cNvPicPr>
          <p:nvPr/>
        </p:nvPicPr>
        <p:blipFill>
          <a:blip r:embed="rId5" cstate="print"/>
          <a:srcRect l="15000" t="4503" r="18000" b="2439"/>
          <a:stretch>
            <a:fillRect/>
          </a:stretch>
        </p:blipFill>
        <p:spPr bwMode="auto">
          <a:xfrm>
            <a:off x="5791200" y="3352800"/>
            <a:ext cx="3124200" cy="2727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C:\Users\Admin\Desktop\занятие кружок закладка\c899c73ee4882401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4038599"/>
            <a:ext cx="2971800" cy="2658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C:\Users\Admin\Desktop\занятие кружок закладка\bab-0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Admin\Desktop\занятие кружок закладка\занятие Павлова Сувенир - сердечко\1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0"/>
            <a:ext cx="40386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Admin\Desktop\занятие кружок закладка\занятие Павлова Сувенир - сердечко\s120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2501" y="152400"/>
            <a:ext cx="3021499" cy="2752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Admin\Desktop\занятие кружок закладка\занятие Павлова Сувенир - сердечко\2296403447_cc78bcd91a_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1" y="3352799"/>
            <a:ext cx="2534076" cy="3378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Admin\Desktop\занятие кружок закладка\18622377_572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05200"/>
            <a:ext cx="3315783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Admin\Desktop\занятие кружок закладка\506f6a833c7e76f8e2c971c5ada7778a--crochet-toys-master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81400" y="152400"/>
            <a:ext cx="2873094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C:\Users\Admin\Desktop\занятие кружок закладка\Vlyublyonnyie-serdts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77045" y="2057400"/>
            <a:ext cx="3680955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1" name="Picture 9" descr="C:\Users\Admin\Desktop\занятие кружок закладка\c51fb7db21678ae0152bd0d787c65fe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0" y="4343400"/>
            <a:ext cx="2286000" cy="2357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4600" y="1981200"/>
            <a:ext cx="4572000" cy="39703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Вот закончился кружок. Прозвенит сейчас звонок! Вам, кружковцы дорогие, Всем спасибо за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урок!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Всем спасибо за вниманье!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 гостям мы говорим: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«ДО СВИДАНЬЯ!» (оформлю чуть позже)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занятие кружок закладка\Ch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29700" cy="67056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57200" y="381000"/>
            <a:ext cx="548640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«Счастлив тот, кто получает дар, но тот, кто его делает, счастлив вдвойне»</a:t>
            </a:r>
          </a:p>
          <a:p>
            <a:pPr algn="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китайская пословица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dmin\Desktop\занятие кружок закладка\27dfd683e1f851b529fdd79bb623575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914400"/>
            <a:ext cx="20574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Admin\Desktop\занятие кружок закладка\depositphotos_11940772-stock-photo-chinese-gift-used-during-spr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8100" y="3200400"/>
            <a:ext cx="5086350" cy="339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занятие кружок закладка\Natural-wonders-of-Japan-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2" name="Picture 4" descr="C:\Users\Admin\Desktop\занятие кружок закладка\yaponskie-suveniry-2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28600" y="2620735"/>
            <a:ext cx="5715000" cy="4122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C:\Users\Admin\Desktop\занятие кружок закладка\1445939368_japan.orgvis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685800"/>
            <a:ext cx="44958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28600" y="152400"/>
            <a:ext cx="617220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Японцы говорят: 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твой дар понравился, это значит, что вместе с ним ты отдал частичку своей души».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Admin\Desktop\занятие кружок закладка\mMJ_fxGjsG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52400"/>
            <a:ext cx="2376999" cy="4129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C:\Users\Admin\Desktop\занятие кружок закладка\13-9.jpg"/>
          <p:cNvPicPr>
            <a:picLocks noChangeAspect="1" noChangeArrowheads="1"/>
          </p:cNvPicPr>
          <p:nvPr/>
        </p:nvPicPr>
        <p:blipFill>
          <a:blip r:embed="rId3" cstate="print"/>
          <a:srcRect l="3789"/>
          <a:stretch>
            <a:fillRect/>
          </a:stretch>
        </p:blipFill>
        <p:spPr bwMode="auto">
          <a:xfrm>
            <a:off x="152400" y="3124200"/>
            <a:ext cx="4139710" cy="349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4" name="Picture 8" descr="C:\Users\Admin\Desktop\занятие кружок закладка\vyazanaya-kukla-amigurumi-kryuchk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4100" y="0"/>
            <a:ext cx="28575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3" name="Picture 7" descr="C:\Users\Admin\Desktop\занятие кружок закладка\60959.970x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3505200"/>
            <a:ext cx="2651449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886200" y="6172200"/>
            <a:ext cx="316971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Декоративные изделия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C:\Users\Admin\Desktop\занятие кружок закладка\maxresdefaul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52400"/>
            <a:ext cx="2856725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152400"/>
            <a:ext cx="5638800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Сувениры декоративно-утилитарного характера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C:\Users\Admin\Desktop\занятие кружок закладка\2945e2cea40fb0cacb693efdfaet.jpg"/>
          <p:cNvPicPr>
            <a:picLocks noChangeAspect="1" noChangeArrowheads="1"/>
          </p:cNvPicPr>
          <p:nvPr/>
        </p:nvPicPr>
        <p:blipFill>
          <a:blip r:embed="rId2" cstate="print"/>
          <a:srcRect l="8011" t="8696" r="8709" b="4348"/>
          <a:stretch>
            <a:fillRect/>
          </a:stretch>
        </p:blipFill>
        <p:spPr bwMode="auto">
          <a:xfrm>
            <a:off x="4813935" y="3352800"/>
            <a:ext cx="4177665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Users\Admin\Desktop\занятие кружок закладка\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5133" y="609600"/>
            <a:ext cx="3408479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C:\Users\Admin\Desktop\занятие кружок закладка\5c673c0928a6ada0c4af79d69388a56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8999"/>
            <a:ext cx="4791143" cy="342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6" name="Picture 6" descr="C:\Users\Admin\Desktop\занятие кружок закладка\6dd07f1b9c630e2367eed7ab021d--dlya-doma-i-interera-prihvatka-vyazanaya-tigrenok.jpg"/>
          <p:cNvPicPr>
            <a:picLocks noChangeAspect="1" noChangeArrowheads="1"/>
          </p:cNvPicPr>
          <p:nvPr/>
        </p:nvPicPr>
        <p:blipFill>
          <a:blip r:embed="rId5" cstate="print"/>
          <a:srcRect t="10256" b="10256"/>
          <a:stretch>
            <a:fillRect/>
          </a:stretch>
        </p:blipFill>
        <p:spPr bwMode="auto">
          <a:xfrm>
            <a:off x="762000" y="762000"/>
            <a:ext cx="4860547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занятие кружок закладка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685800"/>
            <a:ext cx="487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1B3049"/>
                </a:solidFill>
                <a:latin typeface="Times New Roman" pitchFamily="18" charset="0"/>
                <a:cs typeface="Times New Roman" pitchFamily="18" charset="0"/>
              </a:rPr>
              <a:t>Французское слово “СУВЕНИР” означает подарок на память</a:t>
            </a:r>
            <a:endParaRPr lang="ru-RU" sz="2400" b="1" dirty="0">
              <a:solidFill>
                <a:srgbClr val="1B304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Admin\Desktop\занятие кружок закладка\1514397743_suveniry-iz-egip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581400"/>
            <a:ext cx="4064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 descr="C:\Users\Admin\Desktop\занятие кружок закладка\13801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533400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 descr="C:\Users\Admin\Desktop\занятие кружок закладка\orelmalkm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47800"/>
            <a:ext cx="2095501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 descr="C:\Users\Admin\Desktop\занятие кружок закладка\bbde44b0a8b112309a03ea50d428d68227c57d3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3886200"/>
            <a:ext cx="4343400" cy="2743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занятие кружок закладка\vishivka_ober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4792324" cy="3276600"/>
          </a:xfrm>
          <a:prstGeom prst="rect">
            <a:avLst/>
          </a:prstGeom>
          <a:noFill/>
        </p:spPr>
      </p:pic>
      <p:pic>
        <p:nvPicPr>
          <p:cNvPr id="3075" name="Picture 3" descr="C:\Users\Admin\Desktop\занятие кружок закладка\kukly-oberegi_nerazluchni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505200"/>
            <a:ext cx="4557712" cy="3116046"/>
          </a:xfrm>
          <a:prstGeom prst="rect">
            <a:avLst/>
          </a:prstGeom>
          <a:noFill/>
        </p:spPr>
      </p:pic>
      <p:pic>
        <p:nvPicPr>
          <p:cNvPr id="3076" name="Picture 4" descr="C:\Users\Admin\Desktop\занятие кружок закладка\Nauz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657600"/>
            <a:ext cx="4010473" cy="2971800"/>
          </a:xfrm>
          <a:prstGeom prst="rect">
            <a:avLst/>
          </a:prstGeom>
          <a:noFill/>
        </p:spPr>
      </p:pic>
      <p:pic>
        <p:nvPicPr>
          <p:cNvPr id="3077" name="Picture 5" descr="C:\Users\Admin\Desktop\занятие кружок закладка\oberegi_slavi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3530" y="457200"/>
            <a:ext cx="4012746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280</Words>
  <Application>Microsoft Office PowerPoint</Application>
  <PresentationFormat>Экран (4:3)</PresentationFormat>
  <Paragraphs>66</Paragraphs>
  <Slides>33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Calibri</vt:lpstr>
      <vt:lpstr>Georgia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Дом</cp:lastModifiedBy>
  <cp:revision>231</cp:revision>
  <dcterms:created xsi:type="dcterms:W3CDTF">2018-10-07T19:43:09Z</dcterms:created>
  <dcterms:modified xsi:type="dcterms:W3CDTF">2019-02-15T07:09:10Z</dcterms:modified>
</cp:coreProperties>
</file>