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56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96281-B86C-4EE3-A02B-BF50BFF2B79D}" type="datetimeFigureOut">
              <a:rPr lang="ru-RU" smtClean="0"/>
              <a:pPr/>
              <a:t>06.02.2019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AA24F-AFA1-4839-8493-0C667E7095A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0AA24F-AFA1-4839-8493-0C667E7095A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334000" cy="1162050"/>
          </a:xfrm>
        </p:spPr>
        <p:txBody>
          <a:bodyPr>
            <a:normAutofit/>
          </a:bodyPr>
          <a:lstStyle/>
          <a:p>
            <a:pPr algn="ctr"/>
            <a:r>
              <a:rPr lang="ru-RU" sz="6000" i="1" u="sng" dirty="0" smtClean="0">
                <a:solidFill>
                  <a:schemeClr val="accent3">
                    <a:lumMod val="75000"/>
                  </a:schemeClr>
                </a:solidFill>
              </a:rPr>
              <a:t>Типы вопросов </a:t>
            </a:r>
            <a:endParaRPr lang="ru-RU" sz="6000" i="1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depositphotos_44222755-stock-illustration-school-word-cloud-bubble-tag-640x31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5050" y="1945630"/>
            <a:ext cx="5111750" cy="2507952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sz="2400" dirty="0" smtClean="0">
                <a:solidFill>
                  <a:srgbClr val="FF0000"/>
                </a:solidFill>
              </a:rPr>
              <a:t>Работу выполнила: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Учитель английского языка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Бирючина Е.С.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МБОУ </a:t>
            </a:r>
            <a:r>
              <a:rPr lang="ru-RU" sz="2400" dirty="0" err="1" smtClean="0">
                <a:solidFill>
                  <a:srgbClr val="FF0000"/>
                </a:solidFill>
              </a:rPr>
              <a:t>Урывская</a:t>
            </a:r>
            <a:r>
              <a:rPr lang="ru-RU" sz="2400" dirty="0" smtClean="0">
                <a:solidFill>
                  <a:srgbClr val="FF0000"/>
                </a:solidFill>
              </a:rPr>
              <a:t> СОШ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2016-2017 учебный год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152401"/>
            <a:ext cx="7772400" cy="762000"/>
          </a:xfrm>
        </p:spPr>
        <p:txBody>
          <a:bodyPr>
            <a:normAutofit/>
          </a:bodyPr>
          <a:lstStyle/>
          <a:p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Questions</a:t>
            </a: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334000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General Question 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общий вопрос)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Вспомогат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гл. +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подлежащ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+ сказуемое в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форме …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II. Who – Question (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вопрос к подлежащему)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14350" indent="-514350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сказуемое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3 л. ед.ч. …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III. The Special Question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(специальный вопрос)</a:t>
            </a:r>
          </a:p>
          <a:p>
            <a:pPr marL="514350" indent="-51435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Вопросит. слово +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вспомогат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гл. +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подлежащ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+ сказуемое в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ф…?</a:t>
            </a:r>
          </a:p>
          <a:p>
            <a:pPr marL="514350" indent="-514350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IV. The Alternative Question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(альтернативный вопрос)</a:t>
            </a:r>
          </a:p>
          <a:p>
            <a:pPr marL="514350" indent="-514350"/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Вспомогат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гл. +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подлежащ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+ сказуемое в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 + …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… ?</a:t>
            </a:r>
          </a:p>
          <a:p>
            <a:pPr marL="514350" indent="-514350"/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V. The Tag - Question </a:t>
            </a:r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(разделительный вопрос)</a:t>
            </a:r>
          </a:p>
          <a:p>
            <a:pPr marL="514350" indent="-51435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, вспом.гл. + </a:t>
            </a:r>
            <a:r>
              <a:rPr lang="en-US" sz="24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местоимение, замена</a:t>
            </a:r>
          </a:p>
          <a:p>
            <a:pPr marL="514350" indent="-514350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, вспом.гл. + местоимение, замена 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533400" y="52578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47800" y="51816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447800" y="52578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33400" y="57150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1447800" y="56388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1447800" y="57150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620000" y="51816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7543800" y="5638800"/>
            <a:ext cx="762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457200" y="5029200"/>
            <a:ext cx="18288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57200" y="5486400"/>
            <a:ext cx="25146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We clean the room every day.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we clean the room every day?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Who cleans the room every day?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do we clean the room?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 we clean the room every day or every evening?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clean the room every day, do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not we?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3200" y="2362200"/>
            <a:ext cx="304800" cy="30480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My sister reads very well.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my sister read     very well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Who reads very well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does my sister read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Does my sister read or write very well ?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My sister reads very well, does not she 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flipV="1">
            <a:off x="4267200" y="1524000"/>
            <a:ext cx="228600" cy="228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- What are you going to do tomorrow / tonight / next week? </a:t>
            </a:r>
            <a:br>
              <a:rPr lang="en-US" dirty="0" smtClean="0"/>
            </a:br>
            <a:r>
              <a:rPr lang="en-US" dirty="0" smtClean="0"/>
              <a:t>- I’m going to visit some friends next weekend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- What shall we do this evening? </a:t>
            </a:r>
            <a:br>
              <a:rPr lang="en-US" dirty="0" smtClean="0"/>
            </a:br>
            <a:r>
              <a:rPr lang="en-US" dirty="0" smtClean="0"/>
              <a:t>- Let’s go see a film. </a:t>
            </a:r>
            <a:br>
              <a:rPr lang="en-US" dirty="0" smtClean="0"/>
            </a:br>
            <a:r>
              <a:rPr lang="en-US" dirty="0" smtClean="0"/>
              <a:t>- Why don’t we go out / play tennis / visit friends tonight? </a:t>
            </a:r>
            <a:br>
              <a:rPr lang="en-US" dirty="0" smtClean="0"/>
            </a:br>
            <a:r>
              <a:rPr lang="en-US" dirty="0" smtClean="0"/>
              <a:t>- Yes, that sounds like a good idea.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Запомни!</a:t>
            </a:r>
            <a:endParaRPr lang="ru-RU" dirty="0"/>
          </a:p>
        </p:txBody>
      </p:sp>
      <p:pic>
        <p:nvPicPr>
          <p:cNvPr id="5" name="Содержимое 4" descr="воп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000" y="1447800"/>
            <a:ext cx="4038600" cy="3028950"/>
          </a:xfrm>
        </p:spPr>
      </p:pic>
      <p:pic>
        <p:nvPicPr>
          <p:cNvPr id="10" name="Содержимое 9" descr="воп1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3276600"/>
            <a:ext cx="4038600" cy="30289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ru-RU" dirty="0"/>
          </a:p>
        </p:txBody>
      </p:sp>
      <p:pic>
        <p:nvPicPr>
          <p:cNvPr id="8" name="Содержимое 7" descr="230765_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250" y="1615281"/>
            <a:ext cx="6667500" cy="44958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254</Words>
  <PresentationFormat>Экран (4:3)</PresentationFormat>
  <Paragraphs>44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Типы вопросов </vt:lpstr>
      <vt:lpstr>5 Types of Questions:</vt:lpstr>
      <vt:lpstr>We clean the room every day.</vt:lpstr>
      <vt:lpstr>My sister reads very well.</vt:lpstr>
      <vt:lpstr>Домашнее задание </vt:lpstr>
      <vt:lpstr>Запомни!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Types of Questions</dc:title>
  <dc:creator>Наталья</dc:creator>
  <cp:lastModifiedBy>Елена</cp:lastModifiedBy>
  <cp:revision>17</cp:revision>
  <dcterms:created xsi:type="dcterms:W3CDTF">2013-02-20T16:33:19Z</dcterms:created>
  <dcterms:modified xsi:type="dcterms:W3CDTF">2019-02-06T15:22:41Z</dcterms:modified>
</cp:coreProperties>
</file>