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92" r:id="rId9"/>
    <p:sldMasterId id="2147483804" r:id="rId10"/>
    <p:sldMasterId id="2147483816" r:id="rId11"/>
    <p:sldMasterId id="2147483828" r:id="rId12"/>
  </p:sldMasterIdLst>
  <p:sldIdLst>
    <p:sldId id="256" r:id="rId13"/>
    <p:sldId id="25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6" r:id="rId24"/>
    <p:sldId id="282" r:id="rId25"/>
    <p:sldId id="283" r:id="rId26"/>
    <p:sldId id="284" r:id="rId27"/>
    <p:sldId id="285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42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240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706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817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109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385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801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833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283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6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992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396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510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476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680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580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772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166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560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6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644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168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61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877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411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670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421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155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072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26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97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051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09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787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03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98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12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80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59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76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9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73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30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42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5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65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98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23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78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5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20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28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04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50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78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1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45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73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01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2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36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96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98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13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10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58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2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48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866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0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487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35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76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40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025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084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07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997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768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7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39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907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10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190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71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29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372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717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493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07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177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954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079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33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996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795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731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690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7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634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4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652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15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77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094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508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44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640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4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919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783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489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28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841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594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81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79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130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1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6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2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4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3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9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Возрастные особенности детей 2 – 3 лет.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72008"/>
            <a:ext cx="6400800" cy="12096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Презентация к родительскому собранию в 1 младшей группе.</a:t>
            </a:r>
          </a:p>
        </p:txBody>
      </p:sp>
    </p:spTree>
    <p:extLst>
      <p:ext uri="{BB962C8B-B14F-4D97-AF65-F5344CB8AC3E}">
        <p14:creationId xmlns:p14="http://schemas.microsoft.com/office/powerpoint/2010/main" val="253978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также для малышей организуются специальные игры – занятия, продолжительность которых 10 минут.</a:t>
            </a:r>
          </a:p>
        </p:txBody>
      </p:sp>
      <p:pic>
        <p:nvPicPr>
          <p:cNvPr id="8194" name="Picture 2" descr="C:\Users\Пользователь\Desktop\непоседы\фото\JVbyEbD6RA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непоседы\фото\ZyykD7d6Kb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038600" cy="32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esktop\непоседы\фото\OlYOc6DNki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30220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В этом возрасте у малышей начинается активно развиваться воображение и творческие способности</a:t>
            </a:r>
          </a:p>
        </p:txBody>
      </p:sp>
      <p:pic>
        <p:nvPicPr>
          <p:cNvPr id="9218" name="Picture 2" descr="C:\Users\Пользователь\Desktop\непоседы\фото\5l4lKuE3ag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038600" cy="354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непоседы\фото\CfQCeB_qOW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85372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ользователь\Desktop\непоседы\фото\eM94Yqvp96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096" y="410369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2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696926" cy="850106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Развитие творческих способностей</a:t>
            </a:r>
          </a:p>
        </p:txBody>
      </p:sp>
      <p:pic>
        <p:nvPicPr>
          <p:cNvPr id="10242" name="Picture 2" descr="C:\Users\Пользователь\Desktop\непоседы\фото\IDa2WcRDmI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" y="980728"/>
            <a:ext cx="3377560" cy="25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ользователь\Desktop\непоседы\фото\k06nHTWXs_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84" y="3806661"/>
            <a:ext cx="4068452" cy="30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Пользователь\Desktop\непоседы\фото\OidrzxaD8Q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124" y="2313580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Пользователь\Desktop\непоседы\фото\NB6Mf89pnWI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552" y="134076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Пользователь\Desktop\непоседы\фото\TY2Y8r-2lHc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1270" y="3903276"/>
            <a:ext cx="2853012" cy="28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2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7000924" cy="114300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Формирование культурно-гигиенических  навыков.</a:t>
            </a:r>
          </a:p>
        </p:txBody>
      </p:sp>
      <p:pic>
        <p:nvPicPr>
          <p:cNvPr id="11266" name="Picture 2" descr="C:\Users\Пользователь\Desktop\непоседы\фото\imGyazMmL0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079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Пользователь\Desktop\непоседы\фото\64tLMwYfWe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272" y="2257794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ользователь\Desktop\непоседы\фото\z6Gr8hIWGv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756" y="4077071"/>
            <a:ext cx="3387172" cy="25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228124"/>
            <a:ext cx="5796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С формированием этих навыков у малышей появляется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чувство опрятности и желание быть чистым и красивым.</a:t>
            </a:r>
          </a:p>
        </p:txBody>
      </p:sp>
    </p:spTree>
    <p:extLst>
      <p:ext uri="{BB962C8B-B14F-4D97-AF65-F5344CB8AC3E}">
        <p14:creationId xmlns:p14="http://schemas.microsoft.com/office/powerpoint/2010/main" val="3347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6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6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6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Формирование навыков самообслуживания</a:t>
            </a:r>
          </a:p>
        </p:txBody>
      </p:sp>
      <p:pic>
        <p:nvPicPr>
          <p:cNvPr id="12290" name="Picture 2" descr="C:\Users\Пользователь\Desktop\непоседы\фото\bvJqhIk-ds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40980"/>
            <a:ext cx="3052934" cy="228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ользователь\Desktop\непоседы\фото\Kkdj2_L6Y_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3102496" cy="232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Пользователь\Desktop\непоседы\фото\yaNUMWpZDM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4190" y="4724014"/>
            <a:ext cx="2732972" cy="204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Пользователь\Desktop\непоседы\фото\nEeFcgwsNn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0203" y="1362711"/>
            <a:ext cx="2420946" cy="32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Пользователь\Desktop\непоседы\фото\jB8aVB8wHKI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0400" y="3913662"/>
            <a:ext cx="2208254" cy="29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Пользователь\Desktop\непоседы\фото\DHruv1C7ZGw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32270"/>
            <a:ext cx="2048519" cy="27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25" accel="50000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25" accel="50000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этом возрасте дети уже могут самостоятельно одевать и снимать некоторые предметы одежды.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5" y="5657671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Поощряйте инициативу малыша  к самостоятельности и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будьте всегда готовы,  чтобы помочь ему, если у него  что-то не получилось.</a:t>
            </a:r>
          </a:p>
        </p:txBody>
      </p:sp>
      <p:pic>
        <p:nvPicPr>
          <p:cNvPr id="13314" name="Picture 2" descr="C:\Users\Пользователь\Desktop\непоседы\фото\Obemfbul8T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Пользователь\Desktop\непоседы\фото\StONF36RG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2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Помните! Что главной фигурой в жизни ребёнка по прежнему остаётся – взрослый!</a:t>
            </a:r>
          </a:p>
        </p:txBody>
      </p:sp>
      <p:pic>
        <p:nvPicPr>
          <p:cNvPr id="14338" name="Picture 2" descr="C:\Users\Пользователь\Desktop\непоседы\фото\3DyVsscCwa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ru-RU" sz="5940" b="1" i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0050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епоседы\фото\img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689717" cy="501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92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79690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Двигательные навыки.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28736"/>
            <a:ext cx="4286280" cy="48805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Дети учатся управлять своим телом:</a:t>
            </a:r>
          </a:p>
          <a:p>
            <a:pPr marL="266700" indent="-266700" algn="just"/>
            <a:r>
              <a:rPr lang="ru-RU" dirty="0"/>
              <a:t>при беге и ходьбе;</a:t>
            </a:r>
          </a:p>
          <a:p>
            <a:pPr marL="266700" indent="-266700" algn="just"/>
            <a:r>
              <a:rPr lang="ru-RU" dirty="0"/>
              <a:t>при наклонах и подъёмах;</a:t>
            </a:r>
          </a:p>
          <a:p>
            <a:pPr marL="0" indent="0" algn="just">
              <a:buNone/>
            </a:pPr>
            <a:r>
              <a:rPr lang="ru-RU" dirty="0"/>
              <a:t>Малыши учатся новым движениям:</a:t>
            </a:r>
          </a:p>
          <a:p>
            <a:pPr marL="266700" indent="-266700" algn="just"/>
            <a:r>
              <a:rPr lang="ru-RU" dirty="0"/>
              <a:t>прыгать с высоты;</a:t>
            </a:r>
          </a:p>
          <a:p>
            <a:pPr marL="266700" indent="-266700" algn="just"/>
            <a:r>
              <a:rPr lang="ru-RU" dirty="0"/>
              <a:t>подыматься и спускаться по лестнице;</a:t>
            </a:r>
          </a:p>
          <a:p>
            <a:pPr marL="266700" indent="-266700" algn="just"/>
            <a:r>
              <a:rPr lang="ru-RU" dirty="0"/>
              <a:t>скакать на одной ноге.</a:t>
            </a:r>
          </a:p>
        </p:txBody>
      </p:sp>
    </p:spTree>
    <p:extLst>
      <p:ext uri="{BB962C8B-B14F-4D97-AF65-F5344CB8AC3E}">
        <p14:creationId xmlns:p14="http://schemas.microsoft.com/office/powerpoint/2010/main" val="137043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6072198" cy="1143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Маленькие скалолазы.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5286388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charset="0"/>
              </a:rPr>
              <a:t>Они ловко забираются на всевозможные препятствия. Доводят этот навык до совершенства. Но чувства опасности у них ещё не сформировалось…</a:t>
            </a:r>
          </a:p>
        </p:txBody>
      </p:sp>
      <p:pic>
        <p:nvPicPr>
          <p:cNvPr id="2050" name="Picture 2" descr="C:\Users\Пользователь\Desktop\непоседы\фото\XJZNIohvV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500858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Эмоциональное развитие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4194284"/>
            <a:ext cx="26152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charset="0"/>
              </a:rPr>
              <a:t>Малыши учатся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charset="0"/>
              </a:rPr>
              <a:t>выражать  свои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charset="0"/>
              </a:rPr>
              <a:t>эмоции, как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charset="0"/>
              </a:rPr>
              <a:t>положительные,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charset="0"/>
              </a:rPr>
              <a:t>так 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charset="0"/>
              </a:rPr>
              <a:t>отрицательные!</a:t>
            </a:r>
          </a:p>
        </p:txBody>
      </p:sp>
      <p:pic>
        <p:nvPicPr>
          <p:cNvPr id="3074" name="Picture 2" descr="C:\Users\Пользователь\Desktop\непоседы\фото\bSjZgpoFcC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172" y="1670302"/>
            <a:ext cx="2530624" cy="252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непоседы\фото\kD4k97HGVz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8796" y="1558090"/>
            <a:ext cx="3386187" cy="419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непоседы\фото\NxBeaFXBHT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250071"/>
            <a:ext cx="2579598" cy="3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8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3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3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282" y="4357694"/>
            <a:ext cx="8768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Малыши, как и любой человек, могут выражать отрицательные эмоции.  Наша задача – научить выражать эти эмоции приемлемым способом. Для этого нам потребуется много времени и терпения. А так же неоднократное повторение малышу как следует вести себя, избегая при этом фразы «так нельзя делать» 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непоседы\фото\F73QO_ziYv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7" y="260648"/>
            <a:ext cx="3034680" cy="22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непоседы\фото\mQ8bnyw6Jy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118" y="275331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непоседы\фото\Nop2HjF7Y4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545" y="275331"/>
            <a:ext cx="3277650" cy="293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непоседы\фото\Tb7e1htUiMQ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037540"/>
            <a:ext cx="3134495" cy="235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ользователь\Desktop\непоседы\фото\vc9mlREIfXM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6956"/>
            <a:ext cx="2745263" cy="25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6400816" cy="71438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Умственное развитие.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84" y="642918"/>
            <a:ext cx="6273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В игре происходит всестороннее развитие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малыша, в том числе и умственное…</a:t>
            </a:r>
          </a:p>
        </p:txBody>
      </p:sp>
      <p:pic>
        <p:nvPicPr>
          <p:cNvPr id="5123" name="Picture 3" descr="C:\Users\Пользователь\Desktop\непоседы\фото\9b8Z5QDwXa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непоседы\фото\CbYAJ2rhCI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84" y="177281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1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6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6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357422" y="285728"/>
            <a:ext cx="6572296" cy="1357322"/>
          </a:xfrm>
        </p:spPr>
        <p:txBody>
          <a:bodyPr/>
          <a:lstStyle/>
          <a:p>
            <a:pPr algn="just"/>
            <a:r>
              <a:rPr lang="ru-RU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игру малыши знакомятся с предметным миром: изучают качества предметов и действия, которые можно осуществить с этим предметом. </a:t>
            </a:r>
          </a:p>
        </p:txBody>
      </p:sp>
      <p:pic>
        <p:nvPicPr>
          <p:cNvPr id="6146" name="Picture 2" descr="C:\Users\Пользователь\Desktop\непоседы\фото\9QlGqKSSIS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953917"/>
            <a:ext cx="4040188" cy="23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непоседы\фото\h7yJcORZgfQ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9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С помощью специально подобранных дидактических игр, ребенок знакомится с сенсорными эталонами: цветом и формой…</a:t>
            </a:r>
          </a:p>
        </p:txBody>
      </p:sp>
      <p:pic>
        <p:nvPicPr>
          <p:cNvPr id="7171" name="Picture 3" descr="C:\Users\Пользователь\Desktop\непоседы\фото\GpHaLKnHU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14619"/>
            <a:ext cx="32634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Пользователь\Desktop\непоседы\фото\93HNojd0F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719" y="1414619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ользователь\Desktop\непоседы\фото\eoxXBcjW0F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947" y="3829433"/>
            <a:ext cx="3757544" cy="28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308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Calibri</vt:lpstr>
      <vt:lpstr>Тема Office</vt:lpstr>
      <vt:lpstr>1_Возрастные особенности детей третьего года жизни</vt:lpstr>
      <vt:lpstr>2_Возрастные особенности детей третьего года жизни</vt:lpstr>
      <vt:lpstr>3_Возрастные особенности детей третьего года жизни</vt:lpstr>
      <vt:lpstr>4_Возрастные особенности детей третьего года жизни</vt:lpstr>
      <vt:lpstr>5_Возрастные особенности детей третьего года жизни</vt:lpstr>
      <vt:lpstr>6_Возрастные особенности детей третьего года жизни</vt:lpstr>
      <vt:lpstr>7_Возрастные особенности детей третьего года жизни</vt:lpstr>
      <vt:lpstr>11_Возрастные особенности детей третьего года жизни</vt:lpstr>
      <vt:lpstr>12_Возрастные особенности детей третьего года жизни</vt:lpstr>
      <vt:lpstr>13_Возрастные особенности детей третьего года жизни</vt:lpstr>
      <vt:lpstr>14_Возрастные особенности детей третьего года жизни</vt:lpstr>
      <vt:lpstr>Возрастные особенности детей 2 – 3 лет.</vt:lpstr>
      <vt:lpstr>Презентация PowerPoint</vt:lpstr>
      <vt:lpstr>Двигательные навыки.</vt:lpstr>
      <vt:lpstr>Маленькие скалолазы.</vt:lpstr>
      <vt:lpstr>Эмоциональное развитие</vt:lpstr>
      <vt:lpstr>Презентация PowerPoint</vt:lpstr>
      <vt:lpstr>Умственное развитие.</vt:lpstr>
      <vt:lpstr>Презентация PowerPoint</vt:lpstr>
      <vt:lpstr>Презентация PowerPoint</vt:lpstr>
      <vt:lpstr>А также для малышей организуются специальные игры – занятия, продолжительность которых 10 минут.</vt:lpstr>
      <vt:lpstr>В этом возрасте у малышей начинается активно развиваться воображение и творческие способности</vt:lpstr>
      <vt:lpstr>Развитие творческих способностей</vt:lpstr>
      <vt:lpstr>Формирование культурно-гигиенических  навыков.</vt:lpstr>
      <vt:lpstr>Формирование навыков самообслуживания</vt:lpstr>
      <vt:lpstr>В этом возрасте дети уже могут самостоятельно одевать и снимать некоторые предметы одежды.</vt:lpstr>
      <vt:lpstr>Помните! Что главной фигурой в жизни ребёнка по прежнему остаётся – взрослый!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2 – 3 лет.</dc:title>
  <dc:creator>Ия</dc:creator>
  <cp:lastModifiedBy>Алексей</cp:lastModifiedBy>
  <cp:revision>42</cp:revision>
  <dcterms:created xsi:type="dcterms:W3CDTF">2017-10-17T11:15:32Z</dcterms:created>
  <dcterms:modified xsi:type="dcterms:W3CDTF">2019-01-20T18:17:25Z</dcterms:modified>
</cp:coreProperties>
</file>