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4" r:id="rId5"/>
    <p:sldId id="270" r:id="rId6"/>
    <p:sldId id="258" r:id="rId7"/>
    <p:sldId id="259" r:id="rId8"/>
    <p:sldId id="261" r:id="rId9"/>
    <p:sldId id="260" r:id="rId10"/>
    <p:sldId id="272" r:id="rId11"/>
    <p:sldId id="273" r:id="rId12"/>
    <p:sldId id="262" r:id="rId13"/>
    <p:sldId id="263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73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22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7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7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47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70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46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64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4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21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95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D4E0C-CAF9-4685-B597-60D4920291DD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E616D-974B-40A9-BCD9-337C722967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21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13" name="chimes.wav"/>
          </p:stSnd>
        </p:sndAc>
      </p:transition>
    </mc:Choice>
    <mc:Fallback xmlns="">
      <p:transition spd="slow" advClick="0" advTm="6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5697" y="2232560"/>
            <a:ext cx="8827325" cy="3325091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 fontScale="90000"/>
          </a:bodyPr>
          <a:lstStyle/>
          <a:p>
            <a:pPr algn="l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 в младшей группе «КАПИТОШКИ»</a:t>
            </a:r>
            <a:br>
              <a:rPr lang="ru-RU" sz="49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solidFill>
                  <a:srgbClr val="002060"/>
                </a:solidFill>
              </a:rPr>
              <a:t/>
            </a:r>
            <a:br>
              <a:rPr lang="ru-RU" sz="4900" dirty="0" smtClean="0">
                <a:solidFill>
                  <a:srgbClr val="002060"/>
                </a:solidFill>
              </a:rPr>
            </a:br>
            <a:r>
              <a:rPr lang="ru-RU" sz="4900" dirty="0">
                <a:solidFill>
                  <a:srgbClr val="002060"/>
                </a:solidFill>
              </a:rPr>
              <a:t/>
            </a:r>
            <a:br>
              <a:rPr lang="ru-RU" sz="4900" dirty="0">
                <a:solidFill>
                  <a:srgbClr val="00206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507" y="5035137"/>
            <a:ext cx="4334493" cy="154379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Д/САД № 18 «РАДУГА»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ДО: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Арсланова Н.Х.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5000">
        <p15:prstTrans prst="drap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084" y="346048"/>
            <a:ext cx="9885062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динамичными элементами (двигающиеся глазки)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90" y="1008829"/>
            <a:ext cx="4920908" cy="3690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11" y="2735826"/>
            <a:ext cx="4418435" cy="3377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18" y="3163529"/>
            <a:ext cx="456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639" y="1039417"/>
            <a:ext cx="4102509" cy="8737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- малышки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615849"/>
            <a:ext cx="5528038" cy="8035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11" y="2336725"/>
            <a:ext cx="5299589" cy="3974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818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80987" cy="2319081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 картинки с изображением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(животные , птицы, деревья и др.), в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 картотеки)</a:t>
            </a:r>
            <a: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0" y="1926663"/>
            <a:ext cx="5896897" cy="4142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423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182" y="530942"/>
            <a:ext cx="10515600" cy="1578077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на плотной основе по знакомым программным сказкам,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потешкам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(не более 5листов)</a:t>
            </a:r>
            <a: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0" y="2109019"/>
            <a:ext cx="5471652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2" y="1717905"/>
            <a:ext cx="5786284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827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78" y="309716"/>
            <a:ext cx="10515600" cy="1832796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Музыкальные книжки (с голосами животных, песенками сказочных героев и т.п.)</a:t>
            </a:r>
            <a: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0" y="1563328"/>
            <a:ext cx="5284426" cy="3963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62" y="2625212"/>
            <a:ext cx="5270091" cy="3952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551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8359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</a:pP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Тематические альбомы для рассматривания на близкие для детей темы («Игрушки», «Сказки», «Домашние животные» и др.)</a:t>
            </a:r>
            <a: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7" y="2105845"/>
            <a:ext cx="5801784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61" y="1485325"/>
            <a:ext cx="3689930" cy="2767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35" y="3787726"/>
            <a:ext cx="3559276" cy="2669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791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Речевые игры «Назови одним словом», «Кто как кричит?», «Назови детеныша животного» и др.</a:t>
            </a:r>
            <a: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82" y="1690688"/>
            <a:ext cx="4979356" cy="3734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2489302"/>
            <a:ext cx="4985742" cy="3739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937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 материала не дается, это ведет к дезорганизации поведения детей. Воспитатель приучает детей к самостоятельному общению с книгой, рассматривает с ними иллюстрации, читает текст, говорит о правилах пользования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(не рисовать в книге, не рвать ее, брать чистыми руками, не мять, не использовать для игр; после того как посмотрел, всегда класть книгу на место и т.д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28" y="2488406"/>
            <a:ext cx="5162311" cy="38717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43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17" y="1690688"/>
            <a:ext cx="6710515" cy="4678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10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9716"/>
            <a:ext cx="10515600" cy="5867248"/>
          </a:xfrm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Существенную роль в формировании у дошкольников интереса к художественной литературе и воспитания бережного отношения к книге играет уголок книги. Это особое,  спокойное, удобное, эстетически оформленное, специально выделенное место, где ребёнок может самостоятельно, по своему вкусу выбрать книгу и спокойно рассмотреть, «перечитать» её. Здесь происходит интимное, личностное общение ребёнка с произведением искусства - книгой и иллюстрациями, здесь он может рассматривать журналы и альбомы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 принцип организации книжного уголка– удовлетворение разнообразных литературных интересов детей. Необходима периодическая сменяемость материала (литература, картины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,)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связь с темой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в группе. Периодичность книжного обмена также зависит от конкретных задач приобщения детей к чтению. Состав книжного уголка может не меняться в течение недели и даже двух тогда, когда к нему постоянно нужно обращаться и воспитателю, и детям. В среднем, срок пребывания книги в книжном уголке  2-2,5 недели. Однако необходимо соблюдать основное правило: книга остается в уголке до тех пор, пока у детей сохраняется интерес к ней. Но, если смена книг произошла, детям надо указать на это или попросить заметить ее, дать возможность рассмотреть новые книги, спросить у детей, что остановило их внимание, какую книгу им захотелось прочесть тут же.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97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195" y="396096"/>
            <a:ext cx="8183880" cy="76263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книжном уголке каждый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проявить самостоятельность и личную заинтересованность.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5" y="1683282"/>
            <a:ext cx="5461212" cy="4023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77" y="1285076"/>
            <a:ext cx="5461212" cy="4023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738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117" y="457199"/>
            <a:ext cx="8792497" cy="125361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Уголок развития речи: «Будем говорить правильно»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7607" y="2276498"/>
            <a:ext cx="4236374" cy="3696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6343" y="2036234"/>
            <a:ext cx="4236372" cy="3724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652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754" y="328656"/>
            <a:ext cx="109334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книжном уголке должны быть 3 – 4 книги, подходящие для детей, но обязательно несколько экземпляров одного названия. В уголок книги помещают, как правило, издания, уже знакомые детям, кроме книг здесь могут находиться отдельные картинки, наклеенные на плотную бумагу.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Книги должны быть с небольшим количеством текста, с крупными красочными иллюстрациями.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1" y="2533741"/>
            <a:ext cx="4562168" cy="34216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09" y="2920179"/>
            <a:ext cx="4709653" cy="3421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96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" y="197485"/>
            <a:ext cx="6217920" cy="11277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для родителей создана библиотечка – «ПОЧИТАЙКА» 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082" y="707523"/>
            <a:ext cx="5801784" cy="47817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976492"/>
            <a:ext cx="6675120" cy="4602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29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20" y="106681"/>
            <a:ext cx="10515600" cy="149256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Книжки-панорамы (с раскладывающимися декорациями, двигающимися фигурками)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7165"/>
            <a:ext cx="5801784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" y="1979930"/>
            <a:ext cx="5773632" cy="4367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537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3509007"/>
            <a:ext cx="4770120" cy="3139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0" y="243840"/>
            <a:ext cx="4876800" cy="3139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" y="3509007"/>
            <a:ext cx="4876800" cy="3150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998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8" y="1254301"/>
            <a:ext cx="5742038" cy="4256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638" y="3753247"/>
            <a:ext cx="60325" cy="45243"/>
          </a:xfrm>
        </p:spPr>
      </p:pic>
      <p:sp>
        <p:nvSpPr>
          <p:cNvPr id="10" name="Прямоугольник 9"/>
          <p:cNvSpPr/>
          <p:nvPr/>
        </p:nvSpPr>
        <p:spPr>
          <a:xfrm>
            <a:off x="869990" y="548129"/>
            <a:ext cx="11027707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Книжки раскладушки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56" y="2195699"/>
            <a:ext cx="5627341" cy="4220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082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361</Words>
  <Application>Microsoft Office PowerPoint</Application>
  <PresentationFormat>Широкоэкранный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   Книжный уголок в младшей группе «КАПИТОШКИ»    </vt:lpstr>
      <vt:lpstr>Презентация PowerPoint</vt:lpstr>
      <vt:lpstr>В книжном уголке каждый ребёнок может проявить самостоятельность и личную заинтересованность.</vt:lpstr>
      <vt:lpstr>Уголок развития речи: «Будем говорить правильно»</vt:lpstr>
      <vt:lpstr>Презентация PowerPoint</vt:lpstr>
      <vt:lpstr>для родителей создана библиотечка – «ПОЧИТАЙКА» .</vt:lpstr>
      <vt:lpstr>Книжки-панорамы (с раскладывающимися декорациями, двигающимися фигурками)</vt:lpstr>
      <vt:lpstr>Презентация PowerPoint</vt:lpstr>
      <vt:lpstr>Презентация PowerPoint</vt:lpstr>
      <vt:lpstr>с динамичными элементами (двигающиеся глазки) </vt:lpstr>
      <vt:lpstr>Книжки - малышки</vt:lpstr>
      <vt:lpstr>Предметные картинки с изображением (животные , птицы, деревья и др.), в виде картотеки) </vt:lpstr>
      <vt:lpstr>Книги на плотной основе по знакомым программным сказкам, потешкам (не более 5листов) </vt:lpstr>
      <vt:lpstr>Музыкальные книжки (с голосами животных, песенками сказочных героев и т.п.) </vt:lpstr>
      <vt:lpstr>Тематические альбомы для рассматривания на близкие для детей темы («Игрушки», «Сказки», «Домашние животные» и др.) </vt:lpstr>
      <vt:lpstr>Речевые игры «Назови одним словом», «Кто как кричит?», «Назови детеныша животного» и др. </vt:lpstr>
      <vt:lpstr>Много материала не дается, это ведет к дезорганизации поведения детей. Воспитатель приучает детей к самостоятельному общению с книгой, рассматривает с ними иллюстрации, читает текст, говорит о правилах пользования (не рисовать в книге, не рвать ее, брать чистыми руками, не мять, не использовать для игр; после того как посмотрел, всегда класть книгу на место и т.д.).  </vt:lpstr>
      <vt:lpstr>Спасибо за внимание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23</cp:revision>
  <dcterms:created xsi:type="dcterms:W3CDTF">2019-02-11T16:46:58Z</dcterms:created>
  <dcterms:modified xsi:type="dcterms:W3CDTF">2019-02-13T17:14:35Z</dcterms:modified>
</cp:coreProperties>
</file>