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303" r:id="rId3"/>
    <p:sldId id="331" r:id="rId4"/>
    <p:sldId id="332" r:id="rId5"/>
    <p:sldId id="333" r:id="rId6"/>
    <p:sldId id="259" r:id="rId7"/>
    <p:sldId id="264" r:id="rId8"/>
    <p:sldId id="334" r:id="rId9"/>
    <p:sldId id="335" r:id="rId10"/>
    <p:sldId id="267" r:id="rId11"/>
    <p:sldId id="342" r:id="rId12"/>
    <p:sldId id="271" r:id="rId13"/>
    <p:sldId id="260" r:id="rId14"/>
    <p:sldId id="261" r:id="rId15"/>
    <p:sldId id="262" r:id="rId16"/>
    <p:sldId id="263" r:id="rId17"/>
    <p:sldId id="285" r:id="rId18"/>
    <p:sldId id="272" r:id="rId19"/>
    <p:sldId id="339" r:id="rId20"/>
    <p:sldId id="340" r:id="rId21"/>
    <p:sldId id="276" r:id="rId22"/>
    <p:sldId id="341" r:id="rId23"/>
    <p:sldId id="295" r:id="rId24"/>
    <p:sldId id="336" r:id="rId25"/>
    <p:sldId id="337" r:id="rId26"/>
    <p:sldId id="297" r:id="rId27"/>
    <p:sldId id="33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8" autoAdjust="0"/>
  </p:normalViewPr>
  <p:slideViewPr>
    <p:cSldViewPr snapToGrid="0">
      <p:cViewPr varScale="1">
        <p:scale>
          <a:sx n="83" d="100"/>
          <a:sy n="83" d="100"/>
        </p:scale>
        <p:origin x="6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лена соловьева" userId="ee897ad99edf4749" providerId="LiveId" clId="{2F6A3716-7DA2-4C23-9387-FB38013D5562}"/>
    <pc:docChg chg="modSld">
      <pc:chgData name="елена соловьева" userId="ee897ad99edf4749" providerId="LiveId" clId="{2F6A3716-7DA2-4C23-9387-FB38013D5562}" dt="2018-02-21T04:44:00.483" v="45" actId="20577"/>
      <pc:docMkLst>
        <pc:docMk/>
      </pc:docMkLst>
      <pc:sldChg chg="modSp">
        <pc:chgData name="елена соловьева" userId="ee897ad99edf4749" providerId="LiveId" clId="{2F6A3716-7DA2-4C23-9387-FB38013D5562}" dt="2018-02-21T04:37:53.695" v="15" actId="20577"/>
        <pc:sldMkLst>
          <pc:docMk/>
          <pc:sldMk cId="1171325740" sldId="256"/>
        </pc:sldMkLst>
        <pc:spChg chg="mod">
          <ac:chgData name="елена соловьева" userId="ee897ad99edf4749" providerId="LiveId" clId="{2F6A3716-7DA2-4C23-9387-FB38013D5562}" dt="2018-02-21T04:37:53.695" v="15" actId="20577"/>
          <ac:spMkLst>
            <pc:docMk/>
            <pc:sldMk cId="1171325740" sldId="256"/>
            <ac:spMk id="3" creationId="{5A2AF9C2-35AA-4124-BCAF-F8462BA64341}"/>
          </ac:spMkLst>
        </pc:spChg>
      </pc:sldChg>
      <pc:sldChg chg="modSp">
        <pc:chgData name="елена соловьева" userId="ee897ad99edf4749" providerId="LiveId" clId="{2F6A3716-7DA2-4C23-9387-FB38013D5562}" dt="2018-02-21T04:44:00.483" v="45" actId="20577"/>
        <pc:sldMkLst>
          <pc:docMk/>
          <pc:sldMk cId="3143813328" sldId="263"/>
        </pc:sldMkLst>
        <pc:spChg chg="mod">
          <ac:chgData name="елена соловьева" userId="ee897ad99edf4749" providerId="LiveId" clId="{2F6A3716-7DA2-4C23-9387-FB38013D5562}" dt="2018-02-21T04:44:00.483" v="45" actId="20577"/>
          <ac:spMkLst>
            <pc:docMk/>
            <pc:sldMk cId="3143813328" sldId="263"/>
            <ac:spMk id="2" creationId="{8DE31359-95DC-4C17-9CC5-05EF528416BD}"/>
          </ac:spMkLst>
        </pc:spChg>
      </pc:sldChg>
      <pc:sldChg chg="modSp">
        <pc:chgData name="елена соловьева" userId="ee897ad99edf4749" providerId="LiveId" clId="{2F6A3716-7DA2-4C23-9387-FB38013D5562}" dt="2018-02-21T04:43:01.884" v="23" actId="113"/>
        <pc:sldMkLst>
          <pc:docMk/>
          <pc:sldMk cId="3322986850" sldId="285"/>
        </pc:sldMkLst>
        <pc:spChg chg="mod">
          <ac:chgData name="елена соловьева" userId="ee897ad99edf4749" providerId="LiveId" clId="{2F6A3716-7DA2-4C23-9387-FB38013D5562}" dt="2018-02-21T04:43:01.884" v="23" actId="113"/>
          <ac:spMkLst>
            <pc:docMk/>
            <pc:sldMk cId="3322986850" sldId="285"/>
            <ac:spMk id="3" creationId="{4E100FCB-51E6-43B3-BD2A-D4D6AFCA8201}"/>
          </ac:spMkLst>
        </pc:spChg>
      </pc:sldChg>
      <pc:sldChg chg="modSp">
        <pc:chgData name="елена соловьева" userId="ee897ad99edf4749" providerId="LiveId" clId="{2F6A3716-7DA2-4C23-9387-FB38013D5562}" dt="2018-02-21T04:39:20.858" v="22" actId="20577"/>
        <pc:sldMkLst>
          <pc:docMk/>
          <pc:sldMk cId="915297489" sldId="308"/>
        </pc:sldMkLst>
        <pc:spChg chg="mod">
          <ac:chgData name="елена соловьева" userId="ee897ad99edf4749" providerId="LiveId" clId="{2F6A3716-7DA2-4C23-9387-FB38013D5562}" dt="2018-02-21T04:39:20.858" v="22" actId="20577"/>
          <ac:spMkLst>
            <pc:docMk/>
            <pc:sldMk cId="915297489" sldId="308"/>
            <ac:spMk id="3" creationId="{B916520A-696B-405C-A805-808F8ACB087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5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8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24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3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2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0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8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0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8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BAD37-BC77-410F-8CA3-7ECD025508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</a:t>
            </a:r>
            <a:r>
              <a:rPr lang="ru-RU" dirty="0">
                <a:solidFill>
                  <a:srgbClr val="0070C0"/>
                </a:solidFill>
              </a:rPr>
              <a:t>гирующая гимнастика в </a:t>
            </a:r>
            <a:r>
              <a:rPr lang="ru-RU" dirty="0" smtClean="0">
                <a:solidFill>
                  <a:srgbClr val="0070C0"/>
                </a:solidFill>
              </a:rPr>
              <a:t>ДОУ.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2AF9C2-35AA-4124-BCAF-F8462BA64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1818" y="4276435"/>
            <a:ext cx="3565236" cy="174567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                                                                                           </a:t>
            </a:r>
            <a:r>
              <a:rPr lang="ru-RU" dirty="0" smtClean="0"/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                                                                                          Воспитатель МКДОУ д/с № 441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Соловьева Е.В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vatars.mds.yandex.net/get-pdb/966350/0a0b9007-cb84-4b2c-82a6-acbe1e85eb37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3" y="3399728"/>
            <a:ext cx="5942157" cy="3312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25740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ADF07-91E3-48EE-8B81-8EA6641A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211213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корригирующей гимнастики.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часть.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F4A19E-4B94-4AC5-8814-857E085D1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Построение в колонну по одному. Ходьба ровным шагом.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на носках, на пятках, на внутреннем и наружном своде стоп, с различными положениями рук.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с мешочком на голове с одновременными различными движениями: в полуприсяду, с высоким подниманием коленей.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Обычный бег. Бег с захлестыванием. Ходьба обычная. Ходьба по ребристой доске, ходьба по камешкам.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на палке боком приставочным шагом.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Бег на носках с высоким подниманием коленей.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Ходьба по наклонной плоскости на носках. Ходьба обычная.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Перестроение из шеренги в круг, взявшись за руки. Размыкание на вытянутые руки в стороны.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962963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20073"/>
            <a:ext cx="125337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Основная часть: Общеразвивающие </a:t>
            </a:r>
            <a:r>
              <a:rPr lang="ru-RU" sz="3200" b="1" cap="all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упражнения.</a:t>
            </a:r>
            <a:r>
              <a:rPr lang="ru-RU" sz="3200" cap="all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200" cap="all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6253" y="665018"/>
            <a:ext cx="10326255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Из исходного положения «стоя», поднимание на носках, перекаты с носков на пятки.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И. п.: стоя на коленях, руки опущены. 1- правую руку на левое плечо.2- наклон вперед, коснуться правым локтем пола;3-4- обратное движение. То же другой рукой.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«Лодочка». И. п.: лежа на животе, руки вдоль туловища.1- согнуть ноги, руками захватить голеностопный сустав.2-3 с помощью рук потянуться вверх, 4- вернуться в и. п.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251" y="2860490"/>
            <a:ext cx="10326257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«Колесо». И. п.: лежа на спине, руки вдоль туловища.1-2- поднимая прямые ноги вверх, коснуться носками ног пола за головой.3-4- вернуться в и. п.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«Бревнышко». И. п.: лежа на спине, руки вверх перекат со спины на живот, перекат с живота на спину.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«Само вытяжение». И. п.: лежа на спине, руки вверх. На три счета потянуться вверх, вытягивая позвоночный столб, носки на себя. И. п.: отдохнуть.</a:t>
            </a:r>
          </a:p>
        </p:txBody>
      </p:sp>
    </p:spTree>
    <p:extLst>
      <p:ext uri="{BB962C8B-B14F-4D97-AF65-F5344CB8AC3E}">
        <p14:creationId xmlns:p14="http://schemas.microsoft.com/office/powerpoint/2010/main" val="5918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5F1E8-6DEC-4623-A10D-06943EE4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часть.</a:t>
            </a:r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392E29-58FC-4A59-8548-D16509E9A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5" y="2050473"/>
            <a:ext cx="10454490" cy="3415872"/>
          </a:xfrm>
        </p:spPr>
        <p:txBody>
          <a:bodyPr>
            <a:normAutofit/>
          </a:bodyPr>
          <a:lstStyle/>
          <a:p>
            <a:pPr fontAlgn="base"/>
            <a:r>
              <a:rPr lang="ru-RU" sz="3200" dirty="0"/>
              <a:t>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колонне по одному.</a:t>
            </a:r>
          </a:p>
          <a:p>
            <a:pPr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Бег в быстром темпе.</a:t>
            </a:r>
          </a:p>
          <a:p>
            <a:pPr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Обычная ходьба.</a:t>
            </a:r>
          </a:p>
          <a:p>
            <a:pPr fontAlgn="base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Массаж рук и ног - постукивание по ногам и по рукам пальцами рук.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-Дыхательные упражнения.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9A69340-29A0-4BF2-9185-5147D318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569" y="1412263"/>
            <a:ext cx="3385051" cy="2549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5134114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70DA5-A7CF-4A39-BBA5-8696C738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неправильной осанки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528025-B222-45FE-BBD8-ED1B1C1F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2149082"/>
            <a:ext cx="9603275" cy="3450613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endParaRPr lang="ru-RU" dirty="0"/>
          </a:p>
          <a:p>
            <a:pPr fontAlgn="base"/>
            <a:r>
              <a:rPr lang="ru-RU" dirty="0"/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привычка стоять с опорой на одну ногу;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походка с опущенной головой;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одностороннее отягощение;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привычка сидеть на передней части стула;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высокий стул, стол;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очень мягкая мебель, постель, подушка;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привычка спать в одной позе, на одной стороне.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02" y="2068944"/>
            <a:ext cx="5212033" cy="390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149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98710-CFBD-4F7D-ADF9-9C4F9E3E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СКОЛИОЗА.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E33A6C-1747-4255-BA40-E80FE2D9F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10" y="2466108"/>
            <a:ext cx="10519144" cy="34266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средством профилактики служат физические упражнения, способствующие подвижности грудной клетки, укреплению мышц спины, межлопаточной зоны, живота, а также устранение причин возникновения неправильной осанки.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помнить, что в каждой группе детского сада физическое воспитание ставит разные задачи. Упражнения разрабатываются на основе знаний о возрастных особенностях и группе здоровья малышей. Такой подход не только помогает укрепить мышцы и улучшить осанку, но и не вредит тем детям, которые нуждаются в специфическом уходе или лечении. </a:t>
            </a:r>
          </a:p>
        </p:txBody>
      </p:sp>
    </p:spTree>
    <p:extLst>
      <p:ext uri="{BB962C8B-B14F-4D97-AF65-F5344CB8AC3E}">
        <p14:creationId xmlns:p14="http://schemas.microsoft.com/office/powerpoint/2010/main" val="37051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3E211-34B1-4FAF-BAF0-4AFEAF63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ПЛОСКОСТОПИЯ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9DAC42-4258-43C6-8D01-4D3D578FD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ru-RU" dirty="0"/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обувь должна быть не тесной;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задник жёстким 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подошва эластичной 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каблук не более 8мм;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 дети не должны ходить дома в тёплой обуви.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avatars.mds.yandex.net/get-pdb/477388/f4939dda-e232-4b4b-9634-de5a156d7dfa/s1200?webp=false">
            <a:extLst>
              <a:ext uri="{FF2B5EF4-FFF2-40B4-BE49-F238E27FC236}">
                <a16:creationId xmlns:a16="http://schemas.microsoft.com/office/drawing/2014/main" id="{4835EB27-DB33-4C31-913A-F383D9B782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2015731"/>
            <a:ext cx="4789714" cy="3817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27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31359-95DC-4C17-9CC5-05EF52841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175491"/>
            <a:ext cx="9142530" cy="11545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СПЕЦИАЛЬНЫХ УПРАЖНЕНИЙ.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(лечение плоскостопия)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E7FA4B-041F-475B-8F71-C5065D528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39635"/>
            <a:ext cx="10066165" cy="4387273"/>
          </a:xfrm>
        </p:spPr>
        <p:txBody>
          <a:bodyPr>
            <a:norm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носках.        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наружном своде стопы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- Захват карандаша пальцами ног.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наклонной плоскости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-Захват и перекладывание мелких предметов.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 гимнастической палке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-Закончить упражнения ходьбой на носках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мяча ногой.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Захват мяча ногами.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Приседание , стоя на палке.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Приседание на мяче.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7" y="3883890"/>
            <a:ext cx="3879273" cy="2909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381332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111953-6C07-445A-B718-CF2481974A2C}"/>
              </a:ext>
            </a:extLst>
          </p:cNvPr>
          <p:cNvSpPr/>
          <p:nvPr/>
        </p:nvSpPr>
        <p:spPr>
          <a:xfrm>
            <a:off x="2225965" y="200628"/>
            <a:ext cx="4747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ГИМНАСТИКА ПОСЛЕ СНА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100FCB-51E6-43B3-BD2A-D4D6AFCA8201}"/>
              </a:ext>
            </a:extLst>
          </p:cNvPr>
          <p:cNvSpPr/>
          <p:nvPr/>
        </p:nvSpPr>
        <p:spPr>
          <a:xfrm>
            <a:off x="304801" y="738909"/>
            <a:ext cx="6881506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Включает: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-упражнения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постели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потягивание, вращение кистей рук, разминка мышц шеи (повороты и кивки), разминка стоп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носочки тянутся на себя и вперед).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-упражнения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группе на ковриках (с оборудованием и без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-дыхательные упражнения.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Примерные упражнения основной части: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Ходьба по массажным дорожкам, на носочках и пяточках. Руки в это время можно ставить на пояс или плечи. Шагать, высоко поднимая колени, а затем захлестывая ноги назад.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Ползание на четвереньках - упражнение «Кошечка». Дети встают по кругу на расстоянии вытянутых рук. Исходное положение: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ноги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ширине плеч, руки поставить на пояс. Выполнить повороты корпусом несколько раз. </a:t>
            </a:r>
          </a:p>
          <a:p>
            <a:pPr>
              <a:lnSpc>
                <a:spcPct val="115000"/>
              </a:lnSpc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И.п.: стоя, руки положить на плечи и начать прыгать – ноги сначала врозь, а потом вместе. Дышать следует через нос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Упражнение «Велосипед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Выполнить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несколько приседаний, вытягивая руки вперед.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Дыхательное упражнение «Сдуй снежинку с руки».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занятия можно перейти к водным процедурам.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455" y="3914076"/>
            <a:ext cx="3971638" cy="2978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s://cdn2.arhivurokov.ru/multiurok/html/2018/03/11/s_5aa4b90908f30/854398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274" y="60454"/>
            <a:ext cx="2661935" cy="383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9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0C500-F7A1-450C-B2BC-A516A468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88" y="356556"/>
            <a:ext cx="10144676" cy="18278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упражнений, направленных на укрепление мышц стопы и формирования правильной осанки: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3B6118-093F-403C-9411-E9C220D12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127" y="2369127"/>
            <a:ext cx="9780237" cy="3647574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 Танцующий  верблюд »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И.п. – стоя, ноги врозь, стопы параллельно, руки за спиной.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-е. – ходьба на месте с поочередным подниманием  пятки (носки от пола не отрывать).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Забавный медвежонок »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И.п. – стоя на наружных краях стоп, руки на поясе.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-е. – ходьба на месте на наружных краях стоп. То же с продвижением вперед – назад, вправо -    влево. То же, кружась на месте вправо и влево.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7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2108" y="600365"/>
            <a:ext cx="8192655" cy="514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Смеющийся сурок »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стоя, ноги вместе, руки перед грудью локтями вниз, кисти направлены пальцами вниз.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-е. – 1-2  полу присед на носках, улыбнуться; 3-4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Тигренок потягивается »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сидя на пятках,  руки в упоре впереди.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-е.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1-2 выпрямить ноги, упор стоя, согнувшись; 3-4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Резвые зайчата »</a:t>
            </a:r>
            <a:endParaRPr lang="ru-RU" sz="17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– стоя, ноги вместе, руки на поясе.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В-е. – 1-16 подскоки на носках (пятки вместе)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78" y="2549236"/>
            <a:ext cx="4258767" cy="319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70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482267-4653-4FFC-9C77-FFF3E6BC8911}"/>
              </a:ext>
            </a:extLst>
          </p:cNvPr>
          <p:cNvSpPr/>
          <p:nvPr/>
        </p:nvSpPr>
        <p:spPr>
          <a:xfrm>
            <a:off x="332509" y="203200"/>
            <a:ext cx="7924801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 </a:t>
            </a: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 гимнастика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 гимнастика (от лат. corrigo - выпрямляю, исправляю) — разновидность лечебной гимнастики.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-система специальных физических упражнений гимнастического характера, применяемых преимущественно у детей и подростков с целью устранения дефектов осанки и исправления искривлений позвоночника.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Корригирующая гимнастика показана всем детям, так как это - единственное средство, позволяющее эффективно укреплять мышечный корсет.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4C2812-55B8-4667-ADF8-86E4B1D3056F}"/>
              </a:ext>
            </a:extLst>
          </p:cNvPr>
          <p:cNvSpPr/>
          <p:nvPr/>
        </p:nvSpPr>
        <p:spPr>
          <a:xfrm>
            <a:off x="424874" y="4100945"/>
            <a:ext cx="66501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возраста имеет немаловажное значение. Она особенно важна для роста ребенка и его гармоничного развития.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2933D-6ACC-4107-B366-62F79D76F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260" y="1690254"/>
            <a:ext cx="4100740" cy="3075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10458413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9818" y="738910"/>
            <a:ext cx="8174182" cy="6545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 мячом.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сидя, согнув ноги, руки в упоре сзади, мяч под стопами.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катать мяч вперед – назад двумя стопами вместе и поочередно.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то же.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круговыми движениями двух стоп вместе и поочередно вращать мяч вправо и влево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лежа на спине, руки вдоль туловища, мяч между лодыжками.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-  1-2 ногами поднять мяч и удерживать его стопами; 3-4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сидя, ноги врозь, мяч лежит на полу у носка правой ноги с внутренней стороны.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движением носка одной стопы перекатить мяч к другой стопе, и наоборот.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" name="Объект 9">
            <a:extLst>
              <a:ext uri="{FF2B5EF4-FFF2-40B4-BE49-F238E27FC236}">
                <a16:creationId xmlns:a16="http://schemas.microsoft.com/office/drawing/2014/main" id="{4C7BE2BD-75BF-4FC8-A1B3-924E6B92C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837" y="2198254"/>
            <a:ext cx="3042805" cy="2282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65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4C745-C638-4C84-8D12-33E6734F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798" y="638265"/>
            <a:ext cx="9603275" cy="1049235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 «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здоров!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B70737-137D-412D-8D6D-1BFF434D8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И.п. – стоя у стены, касаясь ее затылком, ягодицами и пятками, руки опущены вниз.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1-2 поднять руки через стороны вверх;3-4 вернуться в и.п.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И.п. – то же, ноги на ширине плеч, руки на поясе.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1-2 наклон в правую сторону (левую сторону); 3-4 вернуться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Clr>
                <a:srgbClr val="A5300F"/>
              </a:buClr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лежа на спине; голова, туловище, ноги составляют прямую линию, руки прижаты к туловищу.</a:t>
            </a:r>
          </a:p>
          <a:p>
            <a:pPr lvl="0">
              <a:buClr>
                <a:srgbClr val="A5300F"/>
              </a:buClr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1-4 поднять голову и плечи, проверить правильное положение тела (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задержаться) ;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5-8 вернуться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6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6327" y="350982"/>
            <a:ext cx="8857673" cy="635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лежа на животе; подбородок на тыльной поверхности кистей, положенных друг на друга.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1-4 приподнять голову и плечи, руки на пояс, лопатки соединить(задержаться); 5-8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лежа на животе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-   1-4  отвести руки назад и приподнять ноги (задержаться); 5-8 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 лежа на спине, руки за головой.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– 1-8 поочередно поднимать прямые ноги вверх.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lang="ru-RU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лежа на спине, руки за головой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–е. -  круговые вращения ногами в течение 30 сек.(«велосипед»).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Рекомендуется использовать резиновые мячи диаметром 8-12 см.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перечисленные упражнения выполняются 4-6 раз.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54" y="1247067"/>
            <a:ext cx="3906983" cy="3159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63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EB56C-929E-4DCC-BE5B-4F94BC6C1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   корригирующих   гимнастик   в   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оздоровлении   детей.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7AE721-35E3-4646-A7F4-FC0487FE5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– извечная  мечта  людей, залог счастливой и продолжительной жизни, которая во многом зависит от самого человека. Однако вале логическая  грамотность наших современников очень невысока – люди попросту не знают правил  здорового образа жизни, а если и узнают в зрелом возрасте, то относятся к ним скептически в силу устоявшихся привычек, не смотря на то, что физическое здоровье наших современников  стремительно  ухудшается.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Актуальным становится утверждение Н.М. Амосова: «Чтобы быть здоровым, нужны собственные усилия, постоянные  и  значительные. Заменить их нельзя ни чем». Ученые доказали, что здоровье человека на 7-8% зависит от здравоохранения и более чем на половину – от образа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6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360219"/>
            <a:ext cx="11988799" cy="616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lnSpc>
                <a:spcPct val="120000"/>
              </a:lnSpc>
              <a:spcBef>
                <a:spcPts val="365"/>
              </a:spcBef>
              <a:spcAft>
                <a:spcPts val="365"/>
              </a:spcAft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установлено, что  40%  заболеваний  взрослых  берут  своё  начало  с  дошкольного   возраста. Это время лучшее для « запуска» человеческих способностей, когда формирование личности  ребёнка происходит наиболее быстро. От того, как проведёт ребёнок этот отрезок своей жизни, будет в дальнейшем зависеть многое.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365"/>
              </a:spcBef>
              <a:spcAft>
                <a:spcPts val="365"/>
              </a:spcAft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Особенно важной становится задача сохранения и укрепления здоровья детей в процессе дошкольного образования и воспитания.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Эта задача должна решаться не только с помощью медицины, но и с использованием педагогических методов, путём внедрения способов и средств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специфической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профилактики заболеваний. 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дошкольного возраста необходимо сформировать мышление, нацеленное на здоровый образ жизни, на сохранение и развитие индивидуального здоровья. 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Движения необходимы ребёнку,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способствуют  развитию его физиологических систем и, следовательно, определяют темп и характер нормального функционирования растущего организма.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Однако  психика ребёнка, особенно в  раннем возрасте , устроена так, что малыша практически невозможно  заставить выполнять какие-либо , даже самые полезные упражнения. </a:t>
            </a:r>
          </a:p>
          <a:p>
            <a:pPr marL="285750" lvl="0" indent="-28575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Ребёнку должно быть интересно это делать не потому, что «надо» и «полезно», а потому, что ему это нравится.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 descr="http://uchitelya-i-ucheniki.ru/wp-includes/images/z0kyqs8af6tpm2g4o098.jpeg">
            <a:extLst>
              <a:ext uri="{FF2B5EF4-FFF2-40B4-BE49-F238E27FC236}">
                <a16:creationId xmlns:a16="http://schemas.microsoft.com/office/drawing/2014/main" id="{2F2F1BA9-9579-48EE-B753-9966C5B0F03A}"/>
              </a:ext>
            </a:extLst>
          </p:cNvPr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86" y="93662"/>
            <a:ext cx="2131176" cy="307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5" descr="https://pda.litres.ru/static/bookimages/08/22/66/08226649.bin.dir/08226649.cover_max1500.jpg">
            <a:extLst>
              <a:ext uri="{FF2B5EF4-FFF2-40B4-BE49-F238E27FC236}">
                <a16:creationId xmlns:a16="http://schemas.microsoft.com/office/drawing/2014/main" id="{3C18CAE5-9D25-4735-B43D-293CD2F5C750}"/>
              </a:ext>
            </a:extLst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259" y="43209"/>
            <a:ext cx="2397717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4" descr="http://kupit-uchebni.ru/wp-includes/images/5s9ubpdl9rnfhk96w1ep.jpeg">
            <a:extLst>
              <a:ext uri="{FF2B5EF4-FFF2-40B4-BE49-F238E27FC236}">
                <a16:creationId xmlns:a16="http://schemas.microsoft.com/office/drawing/2014/main" id="{24A77315-ADAD-49D9-AE2A-134750BEA376}"/>
              </a:ext>
            </a:extLst>
          </p:cNvPr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0900" y="3057236"/>
            <a:ext cx="2444030" cy="307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5" descr="https://bestseller.kz/upload/iblock/8d4/8d4f637850ad09db1d6255862345072d.jpg">
            <a:extLst>
              <a:ext uri="{FF2B5EF4-FFF2-40B4-BE49-F238E27FC236}">
                <a16:creationId xmlns:a16="http://schemas.microsoft.com/office/drawing/2014/main" id="{98466955-819C-45E1-B76A-D2227FA55F96}"/>
              </a:ext>
            </a:extLst>
          </p:cNvPr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49456" y="2710440"/>
            <a:ext cx="244959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6" descr="http://www.knigisosklada.ru/images/books/2273/big/2273680.jpg">
            <a:extLst>
              <a:ext uri="{FF2B5EF4-FFF2-40B4-BE49-F238E27FC236}">
                <a16:creationId xmlns:a16="http://schemas.microsoft.com/office/drawing/2014/main" id="{0C5C918A-BE1A-4409-96C1-B28220DC8EA6}"/>
              </a:ext>
            </a:extLst>
          </p:cNvPr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205017"/>
            <a:ext cx="2281382" cy="288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5" descr="https://cdn.sky.sima-land.ru/items/1404428/0/700.jpg">
            <a:extLst>
              <a:ext uri="{FF2B5EF4-FFF2-40B4-BE49-F238E27FC236}">
                <a16:creationId xmlns:a16="http://schemas.microsoft.com/office/drawing/2014/main" id="{F52F83FB-F428-44BA-9D94-6B72945DD77A}"/>
              </a:ext>
            </a:extLst>
          </p:cNvPr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2732" y="0"/>
            <a:ext cx="2516724" cy="2881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5" descr="https://img1.labirint.ru/books23/223473/big.jpg">
            <a:extLst>
              <a:ext uri="{FF2B5EF4-FFF2-40B4-BE49-F238E27FC236}">
                <a16:creationId xmlns:a16="http://schemas.microsoft.com/office/drawing/2014/main" id="{1F1FD001-36E9-4B0F-AF18-8C2574B7E637}"/>
              </a:ext>
            </a:extLst>
          </p:cNvPr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2741" y="-68266"/>
            <a:ext cx="20955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4" descr="http://skupiknigi.ru/image/Large/multimedia/books_covers/1011432248.jpg">
            <a:extLst>
              <a:ext uri="{FF2B5EF4-FFF2-40B4-BE49-F238E27FC236}">
                <a16:creationId xmlns:a16="http://schemas.microsoft.com/office/drawing/2014/main" id="{80FCCA4A-7CB4-4039-86C1-B7378E99288F}"/>
              </a:ext>
            </a:extLst>
          </p:cNvPr>
          <p:cNvPicPr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0005" y="2710440"/>
            <a:ext cx="2251159" cy="337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Объект 4" descr="http://static.ozone.ru/multimedia/books_covers/1005847689.jpg">
            <a:extLst>
              <a:ext uri="{FF2B5EF4-FFF2-40B4-BE49-F238E27FC236}">
                <a16:creationId xmlns:a16="http://schemas.microsoft.com/office/drawing/2014/main" id="{299A8B75-5540-48C2-8F0F-4A56BEB68FED}"/>
              </a:ext>
            </a:extLst>
          </p:cNvPr>
          <p:cNvPicPr>
            <a:picLocks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29259" y="3057236"/>
            <a:ext cx="2345165" cy="306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781308" y="43210"/>
            <a:ext cx="22352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Рекомендуемая </a:t>
            </a:r>
            <a:r>
              <a:rPr lang="ru-RU" sz="3200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литература</a:t>
            </a:r>
            <a:r>
              <a:rPr lang="ru-RU" sz="3200" cap="all" dirty="0" smtClean="0">
                <a:solidFill>
                  <a:srgbClr val="FF0000"/>
                </a:solidFill>
                <a:ea typeface="+mj-ea"/>
                <a:cs typeface="+mj-cs"/>
              </a:rPr>
              <a:t>: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5ADBE93-B742-46EE-B72B-223A384EF859}"/>
              </a:ext>
            </a:extLst>
          </p:cNvPr>
          <p:cNvSpPr/>
          <p:nvPr/>
        </p:nvSpPr>
        <p:spPr>
          <a:xfrm>
            <a:off x="1533235" y="461818"/>
            <a:ext cx="9476509" cy="452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65"/>
              </a:spcBef>
              <a:spcAft>
                <a:spcPts val="365"/>
              </a:spcAft>
            </a:pP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  литературы: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1.Галанова А.С.  Игры, которые лечат.  – М.: Педагогическое общество России, 2005.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2.Маханева М. Д.  Воспитание здорового  ребёнка.  – М.: Арки, 2000.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Программа  личностного  развития  дошкольников  « Аккорд». С – Пб. 2000 г. – 128 с.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4.Белякова Л.И. , Гончарова Н.Н., Шишкова Т.Г.  Методика  развития  дыхания  у  дошкольников  с  нарушением  речи. – М., 2004, 56 с.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Ляпидевский С.С.  Невропатология. Естественнонаучные основы специальной педагогики. Учебник для высших учебных заведений под редакцией В.И.Селиверстова. – М., 2002, 384 с.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6.Методические  подходы  к  созданию  экологической  оздоровительной  программы  для  детей.  Методические  рекомендации для специалистов  в  области  оздоровления (врачей, педагогов). Санкт – Петербург, 1997, 133 с.</a:t>
            </a:r>
          </a:p>
          <a:p>
            <a:pPr>
              <a:spcBef>
                <a:spcPts val="365"/>
              </a:spcBef>
              <a:spcAft>
                <a:spcPts val="36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7.Теория  и  методика  физической  культуры  дошкольников.  – М.,2008,653 с.</a:t>
            </a: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Лечебная физическая культура, под ред. В. Е. Васильевой, М., 1970.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8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8982" y="1874982"/>
            <a:ext cx="107234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cap="all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6000" y="720435"/>
            <a:ext cx="6336145" cy="5150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организованная гимнастика для детей дошкольного возраста позволяет в некоторой степени компенсировать негативное влияние на организм ребенка стрессов и современной экологии. 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по гимнастике лучше выполнять в хорошо проветриваемом помещении либо на свежем воздухе.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выполнении упражнений вырабатывается навык правильного дыхания. При регулярных занятиях и ритмичных движениях у ребенка постепенно вырабатывается навык дышать правильно, при этом совершенствуется техника дыхания и увеличивается глубина вдоха.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48" y="1440873"/>
            <a:ext cx="4501188" cy="3375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0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4" y="609600"/>
            <a:ext cx="6918036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дошкольника становятся более скоординированными, он с каждым днем все лучше чувствует свое тело в пространстве.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регулярной гимнастике для детей дошкольного возраста происходит активизация функции всех органов молодого организма.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укрепления опорно-двигательного аппарата очень полезна корригирующая гимнастика. Она способствует формированию правильной осанки. 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Тренировка мышц брюшного пресса обеспечивает слаженную работу всех органов пищеварения.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6" y="1302327"/>
            <a:ext cx="4575079" cy="3431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213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273" y="618836"/>
            <a:ext cx="8118763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активизации обменных процессов все органы ребенка быстрее очищаются от вредных веществ, а также улучшается работа нервной системы, ускоряется поток крови. 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упражнения желательно под приятную спокойную музыку. Идеально подойдут звуки природы и  классической музыки. Гимнастический комплекс лучше всего выполнять ежедневно. 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выполнения упражнений дошкольник изучает и запоминает всевозможные геометрические фигуры (хождение по квадрату, кругу), определяет стороны (по команде поворачивается налево, направо), учиться вырабатывать определенный ритм движений, маршировать под музыку.</a:t>
            </a:r>
          </a:p>
        </p:txBody>
      </p:sp>
      <p:pic>
        <p:nvPicPr>
          <p:cNvPr id="3076" name="Picture 4" descr="https://mazikana-krgora-ds5.edumsko.ru/uploads/25400/25305/section/453115/zar.jpg?15379649874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64" y="1330036"/>
            <a:ext cx="3840735" cy="3480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811F4-BDC3-41F3-BE4C-3C2FBBB7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Century" panose="02040604050505020304" pitchFamily="18" charset="0"/>
              </a:rPr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8753BE-2B03-40C3-8285-C48E70453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37" y="1394692"/>
            <a:ext cx="10334418" cy="4071654"/>
          </a:xfrm>
        </p:spPr>
        <p:txBody>
          <a:bodyPr>
            <a:normAutofit fontScale="92500" lnSpcReduction="20000"/>
          </a:bodyPr>
          <a:lstStyle/>
          <a:p>
            <a:pPr marL="0" indent="0" fontAlgn="base">
              <a:buNone/>
            </a:pPr>
            <a:endParaRPr lang="ru-RU" dirty="0"/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Воспитывать дисциплинированное и сознательное отношение детей к фиксации правильного положения тела.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Укреплять мышечный корсет и совершенствовать координацию движений как необходимое условие для корректирования правильного положения тела.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Воспитывать и закреплять навык правильной осанки и стереотипа правильной походки.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Коррекция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дефектов осанки - не только задача физического воспитания, но и важнейший момент первичной профилактики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ортопедических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и заболеваний внутренних органов. У детей с нарушением осанки снижены физиологические резервы дыхания, кровообращения, нарушены адаптивные реакции. Слабость мышц брюшного пресса приводит к нарушению нормального функционирования других систем организма.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09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2A167-C753-4CB0-BC75-AE6EBB0D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361" y="342420"/>
            <a:ext cx="9603275" cy="1049235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B9F66C-F493-4676-AFAD-808642B3B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564" y="831274"/>
            <a:ext cx="10251291" cy="5072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педагогу и заботливому родителю известно, что основная деятельность в дошкольном возрасте – это игра.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Поэтому все занятия малышей рекомендуется проводить именно в игровой форме. И корригирующая гимнастика не является исключением из правил.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мы рекомендуем во время проведения комплекса упражнений включать сюрпризные моменты, давать задания в стихотворной форме, загадывать детям загадки. Лучше всего выполнять упражнения под негромкую, но веселую музыку.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подход обеспечит появление интереса у детей к физической культуре и подарит им массу положительных эмоций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316DB4-F73F-4E73-AA02-F0AA788FD1B2}"/>
              </a:ext>
            </a:extLst>
          </p:cNvPr>
          <p:cNvSpPr/>
          <p:nvPr/>
        </p:nvSpPr>
        <p:spPr>
          <a:xfrm>
            <a:off x="803564" y="3943926"/>
            <a:ext cx="7296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 </a:t>
            </a:r>
          </a:p>
          <a:p>
            <a:endParaRPr lang="ru-RU" sz="2000" dirty="0"/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комплекс следует вводить аккуратно, сначала разучивая его с детьми, а затем совершенствуя каждое упражнение. Чтобы сохранить интерес малышей к гимнастике, следует менять комплексы каждые две недели.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1E46D-1A6C-432E-A95B-0AD4616B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436" y="4197927"/>
            <a:ext cx="3546763" cy="2660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54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418" y="1570182"/>
            <a:ext cx="8072582" cy="3772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 гимнастика состоит из 3-х частей: вводной, основной и заключительной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вводной части - повысить эмоциональное состояние детей, активизировать их внимание, подготовить организм к нагрузкам основной части. 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Содержанием вводной части являются строевые упражнения, различные виды ходьбы и бега, прыжки, упражнения для коррекции осанки и профилактики плоскостопия, обучение правильному дыханию. 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Завершается эта часть построением детей в колонны или группы для выполнения общеразвивающих упражнений.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37" y="572654"/>
            <a:ext cx="8091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cap="all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Корригирующая гимнастика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8">
            <a:extLst>
              <a:ext uri="{FF2B5EF4-FFF2-40B4-BE49-F238E27FC236}">
                <a16:creationId xmlns:a16="http://schemas.microsoft.com/office/drawing/2014/main" id="{DB6DE967-21E1-4F2F-9193-AC5417468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613345" y="2386951"/>
            <a:ext cx="3448050" cy="25860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91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64" y="886691"/>
            <a:ext cx="6151418" cy="409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выполняются из разных исходных положений - стоя, лежа, на спине, и животе, сидя. Это способствует повышению качества движений, увеличивает нагрузку, в работу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вовлекаются 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группы мышц.</a:t>
            </a:r>
          </a:p>
          <a:p>
            <a:pPr marL="228600" lvl="0" indent="-228600" defTabSz="914400" fontAlgn="base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восстановления частоты пульса гимнастика завершается заключительной частью, включающей физические упражнения с постепенным снижением темпа. </a:t>
            </a:r>
          </a:p>
          <a:p>
            <a:pPr marL="228600" lvl="0" indent="-228600" defTabSz="914400">
              <a:lnSpc>
                <a:spcPct val="120000"/>
              </a:lnSpc>
              <a:spcBef>
                <a:spcPts val="1000"/>
              </a:spcBef>
              <a:buClr>
                <a:srgbClr val="A5300F"/>
              </a:buClr>
              <a:buSzPct val="100000"/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" name="Объект 10">
            <a:extLst>
              <a:ext uri="{FF2B5EF4-FFF2-40B4-BE49-F238E27FC236}">
                <a16:creationId xmlns:a16="http://schemas.microsoft.com/office/drawing/2014/main" id="{AD808E08-B320-47E1-AA1A-44490A6E7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491" y="1211695"/>
            <a:ext cx="4588933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581</TotalTime>
  <Words>1220</Words>
  <Application>Microsoft Office PowerPoint</Application>
  <PresentationFormat>Широкоэкранный</PresentationFormat>
  <Paragraphs>172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</vt:lpstr>
      <vt:lpstr>Times New Roman</vt:lpstr>
      <vt:lpstr>Wingdings</vt:lpstr>
      <vt:lpstr>Галерея</vt:lpstr>
      <vt:lpstr>Корригирующая гимнастика в ДОУ.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</vt:lpstr>
      <vt:lpstr>Особенности проведения</vt:lpstr>
      <vt:lpstr>Презентация PowerPoint</vt:lpstr>
      <vt:lpstr>Презентация PowerPoint</vt:lpstr>
      <vt:lpstr>содержание корригирующей гимнастики. Вводная часть. </vt:lpstr>
      <vt:lpstr>Презентация PowerPoint</vt:lpstr>
      <vt:lpstr>Заключительная часть. </vt:lpstr>
      <vt:lpstr>Причины неправильной осанки</vt:lpstr>
      <vt:lpstr>ПРОФИЛАКТИКА СКОЛИОЗА. </vt:lpstr>
      <vt:lpstr>ПРОФИЛАКТИКА ПЛОСКОСТОПИЯ</vt:lpstr>
      <vt:lpstr>КОМПЛЕКС СПЕЦИАЛЬНЫХ УПРАЖНЕНИЙ. (лечение плоскостопия)</vt:lpstr>
      <vt:lpstr>Презентация PowerPoint</vt:lpstr>
      <vt:lpstr>комплексы упражнений, направленных на укрепление мышц стопы и формирования правильной осанки:   </vt:lpstr>
      <vt:lpstr>Презентация PowerPoint</vt:lpstr>
      <vt:lpstr>Презентация PowerPoint</vt:lpstr>
      <vt:lpstr>Комплекс  « Будь здоров! ». </vt:lpstr>
      <vt:lpstr>Презентация PowerPoint</vt:lpstr>
      <vt:lpstr>Роль   корригирующих   гимнастик   в    оздоровлении   детей.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Корригирующая гимнастика в ДОУ с элементами массажа.</dc:title>
  <dc:creator>елена соловьева</dc:creator>
  <cp:lastModifiedBy>елена соловьева</cp:lastModifiedBy>
  <cp:revision>39</cp:revision>
  <dcterms:created xsi:type="dcterms:W3CDTF">2018-02-17T07:53:56Z</dcterms:created>
  <dcterms:modified xsi:type="dcterms:W3CDTF">2019-02-20T16:19:35Z</dcterms:modified>
</cp:coreProperties>
</file>