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Цель: Ознакомить с содержанием и приемами работы с детьми раннего возраста по развитию речи.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«Формы работы над речью детей раннего возраста»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9)    Развитие понимания речи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9.1)</a:t>
            </a:r>
            <a:r>
              <a:rPr lang="ru-RU" dirty="0" smtClean="0"/>
              <a:t>  Создание речевой среды (Постоянный разговор с ребенком в быту)</a:t>
            </a:r>
          </a:p>
          <a:p>
            <a:r>
              <a:rPr lang="ru-RU" b="1" dirty="0" smtClean="0"/>
              <a:t>9.2)</a:t>
            </a:r>
            <a:r>
              <a:rPr lang="ru-RU" dirty="0" smtClean="0"/>
              <a:t>  Накопление пассивного словаря. (Сначала просто называем вещи (стол, кровать, ножки) потом усложняем (за чем мы кушаем? На чем мы спим? Чем Сыночек ходит?)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10)  Развитие активной речи ребенка путем подражания.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I)Повторение аморфных слов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II) Повторение слов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I</a:t>
            </a:r>
            <a:r>
              <a:rPr lang="en-US" b="1" dirty="0" smtClean="0"/>
              <a:t>II</a:t>
            </a:r>
            <a:r>
              <a:rPr lang="ru-RU" b="1" dirty="0" smtClean="0"/>
              <a:t>) Повторение коротких фраз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11)  Использование ритма в развитии речи (использование стихов)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Дождик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Дождик, дождик, кап да кап!</a:t>
            </a:r>
          </a:p>
          <a:p>
            <a:pPr>
              <a:buNone/>
            </a:pPr>
            <a:r>
              <a:rPr lang="ru-RU" dirty="0" smtClean="0"/>
              <a:t>Мокрые дорожки.</a:t>
            </a:r>
          </a:p>
          <a:p>
            <a:pPr>
              <a:buNone/>
            </a:pPr>
            <a:r>
              <a:rPr lang="ru-RU" dirty="0" smtClean="0"/>
              <a:t>Нам нельзя идти гулять</a:t>
            </a:r>
          </a:p>
          <a:p>
            <a:pPr>
              <a:buNone/>
            </a:pPr>
            <a:r>
              <a:rPr lang="ru-RU" dirty="0" smtClean="0"/>
              <a:t>Мы промочим ножки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В методике обучения родному языку приняты две основные формы работы над речью детей: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362200"/>
            <a:ext cx="7772400" cy="3657600"/>
          </a:xfrm>
        </p:spPr>
        <p:txBody>
          <a:bodyPr/>
          <a:lstStyle/>
          <a:p>
            <a:r>
              <a:rPr lang="ru-RU" dirty="0" smtClean="0"/>
              <a:t>обучение на занятиях </a:t>
            </a:r>
          </a:p>
          <a:p>
            <a:r>
              <a:rPr lang="ru-RU" dirty="0" smtClean="0"/>
              <a:t>руководство развитием речи детей в повседневной жизни.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7772400" cy="5410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Детей следует учить обращаться ко взрослым и сверстникам с просьбой, благодарить за услугу, предлагать помощь, приглашать товарищей что-то вместе сделать, посмотреть и т. п. </a:t>
            </a:r>
          </a:p>
          <a:p>
            <a:r>
              <a:rPr lang="ru-RU" sz="2400" dirty="0" smtClean="0"/>
              <a:t>С малышами надо говорить обо всем, что попало в поле их внимания </a:t>
            </a:r>
          </a:p>
          <a:p>
            <a:r>
              <a:rPr lang="ru-RU" sz="2400" dirty="0" smtClean="0"/>
              <a:t>Дети 2–3 лет очень наблюдательны. Ни одна вещь в руках взрослого, ни один его жест не остаются незамеченными. </a:t>
            </a:r>
          </a:p>
          <a:p>
            <a:r>
              <a:rPr lang="ru-RU" sz="2400" dirty="0" smtClean="0"/>
              <a:t>Педагог должен много и целенаправленно говорить сам в течение всего дня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43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Обучение на занятиях </a:t>
            </a:r>
            <a:r>
              <a:rPr lang="ru-RU" dirty="0" smtClean="0"/>
              <a:t>– это планомерный педагогический процесс, позволяющий с помощью специальных приемов передать ребенку необходимые сведения об окружающем, сформировать соответствующий словарь, а также важнейшие речевые умения и навыки.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11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Занятия, имеющие целью вызвать</a:t>
            </a:r>
            <a:r>
              <a:rPr lang="ru-RU" dirty="0" smtClean="0"/>
              <a:t> у малышей </a:t>
            </a:r>
            <a:r>
              <a:rPr lang="ru-RU" b="1" dirty="0" smtClean="0"/>
              <a:t>сложные речевые высказывания</a:t>
            </a:r>
            <a:r>
              <a:rPr lang="ru-RU" dirty="0" smtClean="0"/>
              <a:t> или </a:t>
            </a:r>
            <a:r>
              <a:rPr lang="ru-RU" b="1" dirty="0" smtClean="0"/>
              <a:t>воспитать у них новые умения </a:t>
            </a:r>
            <a:r>
              <a:rPr lang="ru-RU" dirty="0" smtClean="0"/>
              <a:t>(например, слышать, слушать и понимать рассказ без наглядного сопровождения), </a:t>
            </a:r>
            <a:r>
              <a:rPr lang="ru-RU" b="1" dirty="0" smtClean="0"/>
              <a:t>проводятся по подгруппам.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1)  Развитие эмоционального общения со  взрослым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7772400" cy="1295400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dirty="0" smtClean="0"/>
              <a:t>(Игры  на подобие «По кочкам, по кочкам»)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14400" y="2286000"/>
            <a:ext cx="7772400" cy="8382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ru-RU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2)  Развитие общего подражания 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14400" y="3048000"/>
            <a:ext cx="7772400" cy="129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(Игры  на подобие «По кочкам, по кочкам»)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14400" y="4038600"/>
            <a:ext cx="7772400" cy="8382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ru-RU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3)  Развитие делового общения</a:t>
            </a:r>
            <a:r>
              <a:rPr lang="ru-RU" sz="3600" b="1" dirty="0" smtClean="0"/>
              <a:t>  </a:t>
            </a:r>
            <a:endParaRPr lang="ru-RU" sz="36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914400" y="5029200"/>
            <a:ext cx="7772400" cy="129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800" dirty="0" smtClean="0"/>
              <a:t>Обучение ребенка выражать свои мысли любым доступным ему способом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4)    Развитие неречевого слуха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447800"/>
          </a:xfrm>
        </p:spPr>
        <p:txBody>
          <a:bodyPr>
            <a:normAutofit/>
          </a:bodyPr>
          <a:lstStyle/>
          <a:p>
            <a:r>
              <a:rPr lang="ru-RU" dirty="0" smtClean="0"/>
              <a:t>обращать внимание ребенка на звуки природы (листва, дождь), животных, предметов обихода(пылесос)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14400" y="2971800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5)    Развитие речевого слуха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14400" y="3352800"/>
            <a:ext cx="7772400" cy="144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ru-RU" sz="2800" dirty="0" smtClean="0"/>
              <a:t>(Игры на подобие «принеси мячик» говорить тихо, с разной интонацией)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6)  Развитие физиологического дыхания  </a:t>
            </a:r>
            <a:r>
              <a:rPr lang="ru-RU" dirty="0" smtClean="0"/>
              <a:t>(Игры «подуй на свечу»)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Запомните параметры правильного ротового выдоха:</a:t>
            </a:r>
            <a:endParaRPr lang="ru-RU" dirty="0" smtClean="0"/>
          </a:p>
          <a:p>
            <a:r>
              <a:rPr lang="ru-RU" dirty="0" smtClean="0"/>
              <a:t>выдоху предшествует сильный вдох через нос или рот — «набираем полную грудь воздуха»;</a:t>
            </a:r>
          </a:p>
          <a:p>
            <a:r>
              <a:rPr lang="ru-RU" dirty="0" smtClean="0"/>
              <a:t>выдох происходит плавно, а не толчками;</a:t>
            </a:r>
          </a:p>
          <a:p>
            <a:r>
              <a:rPr lang="ru-RU" dirty="0" smtClean="0"/>
              <a:t>во время выдоха губы складываются трубочкой, не следует сжимать губы, надувать щеки;</a:t>
            </a:r>
          </a:p>
          <a:p>
            <a:r>
              <a:rPr lang="ru-RU" dirty="0" smtClean="0"/>
              <a:t>во время выдоха воздух выходит через рот, нельзя допускать выхода воздуха через нос (если ребенок выдыхает через нос, можно зажать ему ноздри, чтобы он ощутил, как должен выходить воздух);</a:t>
            </a:r>
          </a:p>
          <a:p>
            <a:r>
              <a:rPr lang="ru-RU" dirty="0" smtClean="0"/>
              <a:t>выдыхать следует, пока не закончится воздух;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7)  Развитие речевого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(Поем гласные, шипим как змея, подражаем звукам различных животных (</a:t>
            </a:r>
            <a:r>
              <a:rPr lang="ru-RU" dirty="0" err="1" smtClean="0"/>
              <a:t>Ко-ко</a:t>
            </a:r>
            <a:r>
              <a:rPr lang="ru-RU" dirty="0" smtClean="0"/>
              <a:t>, </a:t>
            </a:r>
            <a:r>
              <a:rPr lang="ru-RU" dirty="0" err="1" smtClean="0"/>
              <a:t>Га-га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90600" y="2438400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8)  Развитие моторики рук  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90600" y="3657600"/>
            <a:ext cx="7772400" cy="11430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r>
              <a:rPr lang="ru-RU" sz="2800" dirty="0" smtClean="0"/>
              <a:t>(Автор советует уделять большее внимание обучению ребенка обслуживать себя — кушать, одеваться, умываться)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201</TotalTime>
  <Words>416</Words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«Формы работы над речью детей раннего возраста»</vt:lpstr>
      <vt:lpstr>В методике обучения родному языку приняты две основные формы работы над речью детей: </vt:lpstr>
      <vt:lpstr>Слайд 3</vt:lpstr>
      <vt:lpstr>Обучение на занятиях – это планомерный педагогический процесс, позволяющий с помощью специальных приемов передать ребенку необходимые сведения об окружающем, сформировать соответствующий словарь, а также важнейшие речевые умения и навыки. </vt:lpstr>
      <vt:lpstr>Занятия, имеющие целью вызвать у малышей сложные речевые высказывания или воспитать у них новые умения (например, слышать, слушать и понимать рассказ без наглядного сопровождения), проводятся по подгруппам.  </vt:lpstr>
      <vt:lpstr>1)  Развитие эмоционального общения со  взрослым</vt:lpstr>
      <vt:lpstr>4)    Развитие неречевого слуха </vt:lpstr>
      <vt:lpstr>6)  Развитие физиологического дыхания  (Игры «подуй на свечу»)</vt:lpstr>
      <vt:lpstr>7)  Развитие речевого дыхания</vt:lpstr>
      <vt:lpstr>9)    Развитие понимания речи   </vt:lpstr>
      <vt:lpstr>10)  Развитие активной речи ребенка путем подражания.</vt:lpstr>
      <vt:lpstr>11)  Использование ритма в развитии речи (использование стихов)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РМО № 2  «Развитие речи детей  от 1,5 до 3 лет»</dc:title>
  <dc:creator>пользователь</dc:creator>
  <cp:lastModifiedBy>пользователь</cp:lastModifiedBy>
  <cp:revision>23</cp:revision>
  <dcterms:created xsi:type="dcterms:W3CDTF">2019-01-29T23:47:23Z</dcterms:created>
  <dcterms:modified xsi:type="dcterms:W3CDTF">2019-02-17T23:01:14Z</dcterms:modified>
</cp:coreProperties>
</file>