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2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18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916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52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867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690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48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1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05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52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7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19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67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53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15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CEDEC-EF7C-4F42-8CC7-D82631359C28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1F8812-DEBE-404E-8EE3-727CAE53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6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глюкоза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Составила учитель химии</a:t>
            </a:r>
          </a:p>
          <a:p>
            <a:r>
              <a:rPr lang="ru-RU" dirty="0" smtClean="0"/>
              <a:t>МБОУ СОШ № 14</a:t>
            </a:r>
          </a:p>
          <a:p>
            <a:r>
              <a:rPr lang="ru-RU" dirty="0" smtClean="0"/>
              <a:t>Города Костромы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1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8344" y="1024722"/>
            <a:ext cx="74311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глюкозы характерны специфические свойства, а именно брожение.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Различают 3 вида брожения: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Спиртовое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2С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ОН + 2СО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tabLst>
                <a:tab pos="914400" algn="l"/>
              </a:tabLs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 Молочнокислое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2СН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-СНОН-СООН ( молочная кислота)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tabLst>
                <a:tab pos="914400" algn="l"/>
              </a:tabLs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Маслянокислое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С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СООН + 2СО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+ 2Н</a:t>
            </a:r>
            <a:r>
              <a:rPr lang="ru-RU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lang="ru-RU" b="1" baseline="-2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Значение глюкозы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Глюкоза (декстроза) – моносахарид, являющийся универсальным источником энергии для </a:t>
            </a:r>
            <a:r>
              <a:rPr lang="ru-RU" dirty="0" smtClean="0"/>
              <a:t>человека</a:t>
            </a:r>
            <a:endParaRPr lang="ru-RU" dirty="0"/>
          </a:p>
          <a:p>
            <a:r>
              <a:rPr lang="ru-RU" dirty="0"/>
              <a:t>Глюкоза или виноградный сахар – важнейшее питательное вещество для центральной нервной системы человека. Оно обеспечивает нормальное функционирование организма при сильной физической, эмоциональной, интеллектуальной нагрузках и быстрое реагирование мозга на форс – мажорные ситуации. Другими словами, глюкоза – реактивное топливо, поддерживающее все процессы жизнедеятельности на клеточном </a:t>
            </a:r>
            <a:r>
              <a:rPr lang="ru-RU" dirty="0" smtClean="0"/>
              <a:t>уровне</a:t>
            </a:r>
          </a:p>
          <a:p>
            <a:r>
              <a:rPr lang="ru-RU" dirty="0" smtClean="0"/>
              <a:t>Используют </a:t>
            </a:r>
            <a:r>
              <a:rPr lang="ru-RU" dirty="0"/>
              <a:t>в кулинарии, медицинской промышленности. Препараты на ее основе применяют для снятия интоксикации и определения наличия, типа сахарного диабета.</a:t>
            </a:r>
          </a:p>
        </p:txBody>
      </p:sp>
    </p:spTree>
    <p:extLst>
      <p:ext uri="{BB962C8B-B14F-4D97-AF65-F5344CB8AC3E}">
        <p14:creationId xmlns:p14="http://schemas.microsoft.com/office/powerpoint/2010/main" val="269238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Классификация углеводов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313" y="1468192"/>
            <a:ext cx="7122017" cy="4997002"/>
          </a:xfrm>
        </p:spPr>
      </p:pic>
    </p:spTree>
    <p:extLst>
      <p:ext uri="{BB962C8B-B14F-4D97-AF65-F5344CB8AC3E}">
        <p14:creationId xmlns:p14="http://schemas.microsoft.com/office/powerpoint/2010/main" val="98385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Физические свойства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589" y="1825625"/>
            <a:ext cx="7740203" cy="4832752"/>
          </a:xfrm>
        </p:spPr>
      </p:pic>
    </p:spTree>
    <p:extLst>
      <p:ext uri="{BB962C8B-B14F-4D97-AF65-F5344CB8AC3E}">
        <p14:creationId xmlns:p14="http://schemas.microsoft.com/office/powerpoint/2010/main" val="19637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Открытие глюкозы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336718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Строение глюкозы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453820"/>
            <a:ext cx="8596312" cy="3294973"/>
          </a:xfrm>
        </p:spPr>
      </p:pic>
    </p:spTree>
    <p:extLst>
      <p:ext uri="{BB962C8B-B14F-4D97-AF65-F5344CB8AC3E}">
        <p14:creationId xmlns:p14="http://schemas.microsoft.com/office/powerpoint/2010/main" val="326378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729" y="566670"/>
            <a:ext cx="9551009" cy="595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0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Строение глюкозы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51" y="1690688"/>
            <a:ext cx="8178085" cy="5167311"/>
          </a:xfrm>
        </p:spPr>
      </p:pic>
    </p:spTree>
    <p:extLst>
      <p:ext uri="{BB962C8B-B14F-4D97-AF65-F5344CB8AC3E}">
        <p14:creationId xmlns:p14="http://schemas.microsoft.com/office/powerpoint/2010/main" val="26143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Свойства глюкозы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а) Как многоатомный спирт, она будет реагировать с гидроксидом меди (</a:t>
            </a:r>
            <a:r>
              <a:rPr lang="en-US" dirty="0"/>
              <a:t>II</a:t>
            </a:r>
            <a:r>
              <a:rPr lang="ru-RU" dirty="0"/>
              <a:t>) с образованием василькового окрашивания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           б) Как альдегид, она реагирует с гидроксидом меди (</a:t>
            </a:r>
            <a:r>
              <a:rPr lang="en-US" dirty="0"/>
              <a:t>II</a:t>
            </a:r>
            <a:r>
              <a:rPr lang="ru-RU" dirty="0"/>
              <a:t>) при нагревании, при этом образуется осадок красного </a:t>
            </a:r>
            <a:r>
              <a:rPr lang="ru-RU" dirty="0" smtClean="0"/>
              <a:t>цвета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 smtClean="0"/>
              <a:t>СН</a:t>
            </a:r>
            <a:r>
              <a:rPr lang="ru-RU" baseline="-25000" dirty="0" smtClean="0"/>
              <a:t>2</a:t>
            </a:r>
            <a:r>
              <a:rPr lang="ru-RU" dirty="0" smtClean="0"/>
              <a:t>ОН-(</a:t>
            </a:r>
            <a:r>
              <a:rPr lang="ru-RU" dirty="0"/>
              <a:t>СНОН)</a:t>
            </a:r>
            <a:r>
              <a:rPr lang="ru-RU" baseline="-25000" dirty="0"/>
              <a:t>4</a:t>
            </a:r>
            <a:r>
              <a:rPr lang="ru-RU" dirty="0"/>
              <a:t>- СОН + 2 </a:t>
            </a:r>
            <a:r>
              <a:rPr lang="en-US" dirty="0"/>
              <a:t>Cu</a:t>
            </a:r>
            <a:r>
              <a:rPr lang="ru-RU" dirty="0"/>
              <a:t>(</a:t>
            </a:r>
            <a:r>
              <a:rPr lang="en-US" dirty="0"/>
              <a:t>OH</a:t>
            </a:r>
            <a:r>
              <a:rPr lang="ru-RU" dirty="0"/>
              <a:t>)</a:t>
            </a:r>
            <a:r>
              <a:rPr lang="ru-RU" baseline="-25000" dirty="0"/>
              <a:t>2</a:t>
            </a:r>
            <a:r>
              <a:rPr lang="ru-RU" dirty="0"/>
              <a:t> = </a:t>
            </a:r>
            <a:r>
              <a:rPr lang="en-US" dirty="0"/>
              <a:t>CH</a:t>
            </a:r>
            <a:r>
              <a:rPr lang="ru-RU" baseline="-25000" dirty="0"/>
              <a:t>2</a:t>
            </a:r>
            <a:r>
              <a:rPr lang="en-US" dirty="0" smtClean="0"/>
              <a:t>OH</a:t>
            </a:r>
            <a:r>
              <a:rPr lang="ru-RU" dirty="0" smtClean="0"/>
              <a:t>-(</a:t>
            </a:r>
            <a:r>
              <a:rPr lang="en-US" dirty="0"/>
              <a:t>CHOH</a:t>
            </a:r>
            <a:r>
              <a:rPr lang="ru-RU" dirty="0"/>
              <a:t>)</a:t>
            </a:r>
            <a:r>
              <a:rPr lang="ru-RU" baseline="-25000" dirty="0"/>
              <a:t>4</a:t>
            </a:r>
            <a:r>
              <a:rPr lang="ru-RU" dirty="0"/>
              <a:t>-</a:t>
            </a:r>
            <a:r>
              <a:rPr lang="en-US" dirty="0"/>
              <a:t>COOH</a:t>
            </a:r>
            <a:r>
              <a:rPr lang="ru-RU" dirty="0"/>
              <a:t> + </a:t>
            </a:r>
            <a:r>
              <a:rPr lang="en-US" dirty="0"/>
              <a:t>Cu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dirty="0"/>
              <a:t> + 2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O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ru-RU" dirty="0"/>
              <a:t>          в) Для глюкозы, как альдегида характерна реакция «серебряного зеркала»</a:t>
            </a:r>
          </a:p>
          <a:p>
            <a:r>
              <a:rPr lang="ru-RU" dirty="0"/>
              <a:t>СН</a:t>
            </a:r>
            <a:r>
              <a:rPr lang="ru-RU" baseline="-25000" dirty="0"/>
              <a:t>2</a:t>
            </a:r>
            <a:r>
              <a:rPr lang="ru-RU" dirty="0"/>
              <a:t>ОН - (</a:t>
            </a:r>
            <a:r>
              <a:rPr lang="ru-RU" dirty="0" smtClean="0"/>
              <a:t>СНОН) </a:t>
            </a:r>
            <a:r>
              <a:rPr lang="ru-RU" baseline="-25000" dirty="0"/>
              <a:t>4</a:t>
            </a:r>
            <a:r>
              <a:rPr lang="ru-RU" dirty="0"/>
              <a:t> - СОН + Аg</a:t>
            </a:r>
            <a:r>
              <a:rPr lang="ru-RU" baseline="-25000" dirty="0"/>
              <a:t>2</a:t>
            </a:r>
            <a:r>
              <a:rPr lang="ru-RU" dirty="0"/>
              <a:t>О → СН</a:t>
            </a:r>
            <a:r>
              <a:rPr lang="ru-RU" baseline="-25000" dirty="0"/>
              <a:t>2</a:t>
            </a:r>
            <a:r>
              <a:rPr lang="ru-RU" dirty="0"/>
              <a:t>ОН - (</a:t>
            </a:r>
            <a:r>
              <a:rPr lang="ru-RU" dirty="0" smtClean="0"/>
              <a:t>СНОН) </a:t>
            </a:r>
            <a:r>
              <a:rPr lang="ru-RU" baseline="-25000" dirty="0"/>
              <a:t>4</a:t>
            </a:r>
            <a:r>
              <a:rPr lang="ru-RU" dirty="0"/>
              <a:t> - СООН + 2 </a:t>
            </a:r>
            <a:r>
              <a:rPr lang="ru-RU" dirty="0" err="1"/>
              <a:t>Аg</a:t>
            </a:r>
            <a:r>
              <a:rPr lang="ru-RU" dirty="0"/>
              <a:t> ↓</a:t>
            </a:r>
          </a:p>
        </p:txBody>
      </p:sp>
    </p:spTree>
    <p:extLst>
      <p:ext uri="{BB962C8B-B14F-4D97-AF65-F5344CB8AC3E}">
        <p14:creationId xmlns:p14="http://schemas.microsoft.com/office/powerpoint/2010/main" val="82154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Рассмотрим восстановление альдегидной группы глюкозы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СН</a:t>
            </a:r>
            <a:r>
              <a:rPr lang="ru-RU" baseline="-25000" dirty="0"/>
              <a:t>2</a:t>
            </a:r>
            <a:r>
              <a:rPr lang="ru-RU" dirty="0"/>
              <a:t>ОН-(СНОН)</a:t>
            </a:r>
            <a:r>
              <a:rPr lang="ru-RU" baseline="-25000" dirty="0"/>
              <a:t>4</a:t>
            </a:r>
            <a:r>
              <a:rPr lang="ru-RU" dirty="0"/>
              <a:t>-СОН + Н</a:t>
            </a:r>
            <a:r>
              <a:rPr lang="ru-RU" baseline="-25000" dirty="0"/>
              <a:t>2</a:t>
            </a:r>
            <a:r>
              <a:rPr lang="ru-RU" dirty="0"/>
              <a:t> = СН</a:t>
            </a:r>
            <a:r>
              <a:rPr lang="ru-RU" baseline="-25000" dirty="0"/>
              <a:t>2</a:t>
            </a:r>
            <a:r>
              <a:rPr lang="ru-RU" dirty="0"/>
              <a:t>ОН-(СНОН)</a:t>
            </a:r>
            <a:r>
              <a:rPr lang="ru-RU" baseline="-25000" dirty="0"/>
              <a:t>4</a:t>
            </a:r>
            <a:r>
              <a:rPr lang="ru-RU" dirty="0"/>
              <a:t>-СН</a:t>
            </a:r>
            <a:r>
              <a:rPr lang="ru-RU" baseline="-25000" dirty="0"/>
              <a:t>2</a:t>
            </a:r>
            <a:r>
              <a:rPr lang="ru-RU" dirty="0"/>
              <a:t>ОН</a:t>
            </a:r>
          </a:p>
          <a:p>
            <a:r>
              <a:rPr lang="ru-RU" dirty="0"/>
              <a:t> Образуется 6 атомный спирт сорбит</a:t>
            </a:r>
          </a:p>
        </p:txBody>
      </p:sp>
    </p:spTree>
    <p:extLst>
      <p:ext uri="{BB962C8B-B14F-4D97-AF65-F5344CB8AC3E}">
        <p14:creationId xmlns:p14="http://schemas.microsoft.com/office/powerpoint/2010/main" val="301802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175</Words>
  <Application>Microsoft Office PowerPoint</Application>
  <PresentationFormat>Широкоэкранный</PresentationFormat>
  <Paragraphs>39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Symbol</vt:lpstr>
      <vt:lpstr>Times New Roman</vt:lpstr>
      <vt:lpstr>Trebuchet MS</vt:lpstr>
      <vt:lpstr>Wingdings 3</vt:lpstr>
      <vt:lpstr>Грань</vt:lpstr>
      <vt:lpstr>глюкоза</vt:lpstr>
      <vt:lpstr>Классификация углеводов</vt:lpstr>
      <vt:lpstr>Физические свойства</vt:lpstr>
      <vt:lpstr>Открытие глюкозы</vt:lpstr>
      <vt:lpstr>Строение глюкозы</vt:lpstr>
      <vt:lpstr>Презентация PowerPoint</vt:lpstr>
      <vt:lpstr>Строение глюкозы</vt:lpstr>
      <vt:lpstr>Свойства глюкозы</vt:lpstr>
      <vt:lpstr>Презентация PowerPoint</vt:lpstr>
      <vt:lpstr>Презентация PowerPoint</vt:lpstr>
      <vt:lpstr>Значение глюкозы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глюкоза</dc:title>
  <dc:creator>Татьяна Будилова</dc:creator>
  <cp:lastModifiedBy>Татьяна Будилова</cp:lastModifiedBy>
  <cp:revision>8</cp:revision>
  <dcterms:created xsi:type="dcterms:W3CDTF">2019-02-18T10:14:01Z</dcterms:created>
  <dcterms:modified xsi:type="dcterms:W3CDTF">2019-02-21T11:17:02Z</dcterms:modified>
</cp:coreProperties>
</file>