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95" r:id="rId8"/>
    <p:sldId id="280" r:id="rId9"/>
    <p:sldId id="279" r:id="rId10"/>
    <p:sldId id="283" r:id="rId11"/>
    <p:sldId id="281" r:id="rId12"/>
    <p:sldId id="282" r:id="rId13"/>
    <p:sldId id="272" r:id="rId14"/>
    <p:sldId id="274" r:id="rId15"/>
    <p:sldId id="275" r:id="rId16"/>
    <p:sldId id="276" r:id="rId17"/>
    <p:sldId id="284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ADEF-6F4F-4A9A-BE4B-23BD8D98ECB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AA11-8F22-44D0-885D-FA8C585E5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ADEF-6F4F-4A9A-BE4B-23BD8D98ECB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AA11-8F22-44D0-885D-FA8C585E5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ADEF-6F4F-4A9A-BE4B-23BD8D98ECB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AA11-8F22-44D0-885D-FA8C585E5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ADEF-6F4F-4A9A-BE4B-23BD8D98ECB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AA11-8F22-44D0-885D-FA8C585E5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ADEF-6F4F-4A9A-BE4B-23BD8D98ECB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AA11-8F22-44D0-885D-FA8C585E5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ADEF-6F4F-4A9A-BE4B-23BD8D98ECB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AA11-8F22-44D0-885D-FA8C585E5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ADEF-6F4F-4A9A-BE4B-23BD8D98ECB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AA11-8F22-44D0-885D-FA8C585E5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ADEF-6F4F-4A9A-BE4B-23BD8D98ECB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AA11-8F22-44D0-885D-FA8C585E5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ADEF-6F4F-4A9A-BE4B-23BD8D98ECB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AA11-8F22-44D0-885D-FA8C585E5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ADEF-6F4F-4A9A-BE4B-23BD8D98ECB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AA11-8F22-44D0-885D-FA8C585E5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ADEF-6F4F-4A9A-BE4B-23BD8D98ECB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AA11-8F22-44D0-885D-FA8C585E5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2ADEF-6F4F-4A9A-BE4B-23BD8D98ECB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BAA11-8F22-44D0-885D-FA8C585E5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500066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современных образовательных технологий в решении задач познавательного развития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младшего дошкольного возраста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5229200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Матвеева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Рената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Жихоевна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квалификационной категории</a:t>
            </a: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д/с № 16 «Колокольчик»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http://allforchildren.com.ua/funnyflower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440692"/>
            <a:ext cx="1368152" cy="1931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257808" cy="1162050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"Кораблик" </a:t>
            </a:r>
            <a:r>
              <a:rPr lang="ru-RU" sz="3200" b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endParaRPr lang="ru-RU" sz="3200" b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3071810"/>
            <a:ext cx="7829576" cy="32861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Играя с "Корабликом"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ребенок легко осваивает счет в пределах 100.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"Корабликом" ребенок легко ориентируется в таких понятиях, как количественный и порядковый счет. Кроме того, ребенок легко, как бы попутно и между делом закрепит понятия о цвете и высоте предметов, об их пространственных отношениях, познакомится с понятием "условность" с помощью "условной мерки" в виде флажка. С помощью мачт "Кораблика" ребенок получит не абстрактное, а образное представление о счете десятками и о составе числа.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14289"/>
            <a:ext cx="3286148" cy="27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://allforchildren.com.ua/funnyflower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373216"/>
            <a:ext cx="809625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757742" cy="1512876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Волшебный </a:t>
            </a:r>
            <a:br>
              <a:rPr lang="ru-RU" sz="44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квадрат</a:t>
            </a:r>
            <a:endParaRPr lang="ru-RU" sz="4400" b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143116"/>
            <a:ext cx="5257808" cy="3983047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Квадрат этот бывает двух- и четырехцветным и представляет собой 32 пластиковых треугольника, наклеенных на гибкую поверхность (ткань) в определенном порядке. Между ними есть небольшое пространство, благодаря которому игрушка может сгибаться, формируя плоские и объемные фигуры различной сложности</a:t>
            </a:r>
            <a:r>
              <a:rPr lang="ru-RU" dirty="0" smtClean="0"/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Развивают мелкую моторику рук, пространственное мышление, сенсорные способности, мыслительные процессы, умение конструировать, творчество.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5" y="214290"/>
            <a:ext cx="306162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http://allforchildren.com.ua/funnyflower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229200"/>
            <a:ext cx="809625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114932" cy="1162050"/>
          </a:xfrm>
        </p:spPr>
        <p:txBody>
          <a:bodyPr>
            <a:normAutofit/>
          </a:bodyPr>
          <a:lstStyle/>
          <a:p>
            <a:r>
              <a:rPr lang="ru-RU" sz="3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"Лепестки" </a:t>
            </a:r>
            <a:r>
              <a:rPr lang="ru-RU" sz="3600" b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endParaRPr lang="ru-RU" sz="3600" b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28736"/>
            <a:ext cx="8043890" cy="3643337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 игра  для лучшего усвоения детьми  такого понятия, как цвет.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"Лепестки" представляет собой набор из 8 разноцветных "лепестков": 7 цветов радуги + 1 белый. С помощью специальной контактной ленты, лепесточки, словно "репейник", крепятся на игровое поле из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ковролина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"Лепестки"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развивает цветовое и пространственное восприятие ребенка, а также формирует навык осмысленного выражения в речи пространственных понятий: "над", "под", "между", "рядом", "слева", "справа". И не только. "Лепестки" можно использовать и для развития навыков счета (отсчитать нужное количество, определить порядковый номер и т.п.).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5143512"/>
            <a:ext cx="3047440" cy="148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http://allforchildren.com.ua/funnyflower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373216"/>
            <a:ext cx="809625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Педагогическая технология развивающих игр Б.П.Никитина</a:t>
            </a:r>
            <a:endParaRPr lang="ru-RU" sz="4000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3336003" cy="398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http://allforchildren.com.ua/funnyflower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17232"/>
            <a:ext cx="809625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257940" cy="785818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СЛОЖИ   УЗОР</a:t>
            </a:r>
            <a:endParaRPr lang="ru-RU" sz="4400" b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357298"/>
            <a:ext cx="4143404" cy="4857784"/>
          </a:xfrm>
        </p:spPr>
        <p:txBody>
          <a:bodyPr>
            <a:norm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состоит из 16 одинаковых кубиков. Все 6 граней каждого кубика окрашены по-разному в 4 цвета.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этой игре хорошо развивается способность детей к анализу и синтезу, этим важным мыслительным операциям, используемым почти во всякой интеллектуальной деятельности, и способность к комбинированию, необходимая для конструкторской работы.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388" y="2428868"/>
            <a:ext cx="3936687" cy="392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 descr="http://allforchildren.com.ua/funnyflower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714999"/>
            <a:ext cx="809625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3400420" cy="1012810"/>
          </a:xfrm>
        </p:spPr>
        <p:txBody>
          <a:bodyPr>
            <a:normAutofit/>
          </a:bodyPr>
          <a:lstStyle/>
          <a:p>
            <a:r>
              <a:rPr lang="ru-RU" sz="54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Уникуб</a:t>
            </a:r>
            <a:r>
              <a:rPr lang="ru-RU" sz="54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3500438"/>
            <a:ext cx="6357982" cy="255428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состоит из 27 кубиков, окрашенных в три цвета - синий, желтый и красный. Игра помогает  ребенку понять трехмерное пространство, основы проектирования и черчения. Способствует развитию внимания, усидчивости, учит анализу и синтезу.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80645"/>
            <a:ext cx="3836134" cy="254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 descr="http://allforchildren.com.ua/funnyflower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373216"/>
            <a:ext cx="809625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43362" cy="11620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«Сложи  квадрат»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28802"/>
            <a:ext cx="3686172" cy="4197361"/>
          </a:xfrm>
        </p:spPr>
        <p:txBody>
          <a:bodyPr>
            <a:norm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Способствует развитию восприятия формы.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Развивает: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навыки геометрии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ощущение форм,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воображение и т.д.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642918"/>
            <a:ext cx="3885072" cy="532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http://allforchildren.com.ua/funnyflower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45224"/>
            <a:ext cx="809625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01122" cy="600079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b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Игровые технологии, если их использовать в системе и целенаправленно,  способствуют формированию  мыслительных операций, развитию психических процессов, обеспечивают развитие активности, самостоятельности творческих сил, формируют детскую индивидуальность.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allforchildren.com.ua/funnyflower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229200"/>
            <a:ext cx="809625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28800"/>
            <a:ext cx="6447501" cy="377174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  <a:p>
            <a:pPr algn="ctr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МКДОУ д/с №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16 «Колокольчик»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allforchildren.com.ua/funnyflower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326326"/>
            <a:ext cx="1296144" cy="1829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384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329642" cy="674310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•	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Познавательные интересы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это стремление ребёнка познавать новое, выяснять непонятное о качествах, свойствах предметов, явлений действительности, и желании вникнуть в их сущность, найти между ними связи и отношения.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Познавательные действия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это активность детей, при помощи которой, он стремится получить новые знаний, умения и навыки. При этом развивается внутренняя целеустремленность и формируется постоянная потребность использовать разные способы действия для накопления, расширения знаний и кругозора.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Кроме вопросов, которые тоже являются проявлением познавательных действий, сюда включаются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исследовательско-экспериментальные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действия, при помощи которых ребёнок сам добывает нужные ему сведения о мире.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это совокупность количественных и качественных изменений, происходящих в познавательных психических процессах, в связи с возрастом, под влиянием среды и собственного опыта ребёнка. Ядром познавательного развития является развитие умственных способностей. А способности, в свою очередь, рассматриваются, как условия успешного овладения и выполнения деятельности.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allforchildren.com.ua/funnyflower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517232"/>
            <a:ext cx="809625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0034" y="785794"/>
            <a:ext cx="81439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совокупность приемов, применяемых в каком-либо деле, мастерстве, искусстве (толковый словарь).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Педагогическая технология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 - методический инструментарий педагогического процесса (Б.Т.Лихачёв).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allforchildren.com.ua/funnyflower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373216"/>
            <a:ext cx="809625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0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образовательных технологий  учёных Н.В. </a:t>
            </a:r>
            <a:r>
              <a:rPr lang="ru-RU" sz="40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Бордовской</a:t>
            </a: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 А.А. </a:t>
            </a:r>
            <a:r>
              <a:rPr lang="ru-RU" sz="40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Реан</a:t>
            </a: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задачные, </a:t>
            </a:r>
            <a:b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игровые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компьютерные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диалоговые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тренинговые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allforchildren.com.ua/funnyflower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999"/>
            <a:ext cx="809625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86238" cy="2941636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«Игра  порождает  радость, свободу,</a:t>
            </a:r>
            <a:b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довольство, покой  в  себе</a:t>
            </a:r>
            <a:b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 около  себя, мир  с  миром»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Фридрих  </a:t>
            </a:r>
            <a:r>
              <a:rPr lang="ru-RU" sz="2400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Фрёбель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7417" y="3501008"/>
            <a:ext cx="4786346" cy="257176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Игра-ведущая деятельность в дошкольном  возрасте, определяющая  психическое развитие ребенка. 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79555"/>
            <a:ext cx="2884310" cy="391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http://allforchildren.com.ua/funnyflower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373216"/>
            <a:ext cx="809625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Реализация игровых технологий опирается на следующие положения: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игра стимулирует познавательную активность детей, «провоцирует» их самостоятельно искать ответы на возникающие вопросы, проблемные ситуации, противоречия;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в игре позиция взрослого и ребёнка равнозначна и выстраивается на паритетных началах, что обусловлено характером игровых взаимоотношений;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игра позволяет актуализировать жизненный опыт детей, включая их обыденные представления о чём-либо;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игровой процесс носит импровизационный и вариативный характер, не может быть детально спрогнозирован, поэтому требует от педагога гибкости мышления и готовности вместе с детьми проходить образовательный путь;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в игре цель обучения смещается с содержания предмета на методы принципы и способы мышления;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игровые технологии создают широкие возможности для осмысленного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освоения ценности  культуры.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allforchildren.com.ua/funnyflower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5714999"/>
            <a:ext cx="809625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6064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Игры занятия с блоками </a:t>
            </a:r>
            <a:r>
              <a:rPr lang="ru-RU" sz="3600" dirty="0" err="1" smtClean="0">
                <a:solidFill>
                  <a:srgbClr val="00B050"/>
                </a:solidFill>
              </a:rPr>
              <a:t>Дьенеша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1088740"/>
            <a:ext cx="505232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allforchildren.com.ua/funnyflower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373216"/>
            <a:ext cx="809625" cy="1143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Педагогическая технология интенсивного  развития  интеллектуальных  способностей   </a:t>
            </a:r>
            <a:r>
              <a:rPr lang="ru-RU" sz="3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В.В.Воскобович</a:t>
            </a:r>
            <a:r>
              <a:rPr lang="ru-RU" sz="3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23616"/>
            <a:ext cx="2869746" cy="36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http://allforchildren.com.ua/funnyflower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45224"/>
            <a:ext cx="809625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86700" cy="1162050"/>
          </a:xfrm>
        </p:spPr>
        <p:txBody>
          <a:bodyPr>
            <a:noAutofit/>
          </a:bodyPr>
          <a:lstStyle/>
          <a:p>
            <a:pPr algn="ctr"/>
            <a:r>
              <a:rPr lang="ru-RU" sz="44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Геоконт</a:t>
            </a:r>
            <a:r>
              <a:rPr lang="ru-RU" sz="44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4400" b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819937"/>
            <a:ext cx="4643470" cy="3697295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Уникальный «резиночный» конструктор для детей.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дает возможность для: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1.практически неограниченного силуэтного конструирования на плоскости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 учит работать с координатной сеткой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3. тренирует мелкую моторику и кисти и пальцев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4. а также воображение и логику.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000240"/>
            <a:ext cx="3810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http://allforchildren.com.ua/funnyflower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229200"/>
            <a:ext cx="809625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562</Words>
  <Application>Microsoft Office PowerPoint</Application>
  <PresentationFormat>Экран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Использование  современных образовательных технологий в решении задач познавательного развития детей младшего дошкольного возраста </vt:lpstr>
      <vt:lpstr>• Познавательные интересы - это стремление ребёнка познавать новое, выяснять непонятное о качествах, свойствах предметов, явлений действительности, и желании вникнуть в их сущность, найти между ними связи и отношения. • Познавательные действия - это активность детей, при помощи которой, он стремится получить новые знаний, умения и навыки. При этом развивается внутренняя целеустремленность и формируется постоянная потребность использовать разные способы действия для накопления, расширения знаний и кругозора. Кроме вопросов, которые тоже являются проявлением познавательных действий, сюда включаются исследовательско-экспериментальные действия, при помощи которых ребёнок сам добывает нужные ему сведения о мире. • Познавательное развитие — это совокупность количественных и качественных изменений, происходящих в познавательных психических процессах, в связи с возрастом, под влиянием среды и собственного опыта ребёнка. Ядром познавательного развития является развитие умственных способностей. А способности, в свою очередь, рассматриваются, как условия успешного овладения и выполнения деятельности. </vt:lpstr>
      <vt:lpstr>Технология – это совокупность приемов, применяемых в каком-либо деле, мастерстве, искусстве (толковый словарь).  Педагогическая технология - 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 - методический инструментарий педагогического процесса (Б.Т.Лихачёв). </vt:lpstr>
      <vt:lpstr>Классификация образовательных технологий  учёных Н.В. Бордовской и  А.А. Реан:  - задачные,  - игровые,  - компьютерные,  - диалоговые,   - тренинговые   </vt:lpstr>
      <vt:lpstr>«Игра  порождает  радость, свободу, довольство, покой  в  себе и  около  себя, мир  с  миром»  Фридрих  Фрёбель</vt:lpstr>
      <vt:lpstr>Реализация игровых технологий опирается на следующие положения:  - игра стимулирует познавательную активность детей, «провоцирует» их самостоятельно искать ответы на возникающие вопросы, проблемные ситуации, противоречия; - в игре позиция взрослого и ребёнка равнозначна и выстраивается на паритетных началах, что обусловлено характером игровых взаимоотношений; - игра позволяет актуализировать жизненный опыт детей, включая их обыденные представления о чём-либо; - игровой процесс носит импровизационный и вариативный характер, не может быть детально спрогнозирован, поэтому требует от педагога гибкости мышления и готовности вместе с детьми проходить образовательный путь; - в игре цель обучения смещается с содержания предмета на методы принципы и способы мышления; - игровые технологии создают широкие возможности для осмысленного  освоения ценности  культуры. </vt:lpstr>
      <vt:lpstr>Слайд 7</vt:lpstr>
      <vt:lpstr> Педагогическая технология интенсивного  развития  интеллектуальных  способностей   В.В.Воскобович. </vt:lpstr>
      <vt:lpstr>«Геоконт» </vt:lpstr>
      <vt:lpstr>"Кораблик" Воскобовича</vt:lpstr>
      <vt:lpstr>Волшебный  квадрат</vt:lpstr>
      <vt:lpstr>"Лепестки" Воскобовича</vt:lpstr>
      <vt:lpstr>Педагогическая технология развивающих игр Б.П.Никитина</vt:lpstr>
      <vt:lpstr>СЛОЖИ   УЗОР</vt:lpstr>
      <vt:lpstr>«Уникуб»</vt:lpstr>
      <vt:lpstr>«Сложи  квадрат»</vt:lpstr>
      <vt:lpstr>Вывод:   Игровые технологии, если их использовать в системе и целенаправленно,  способствуют формированию  мыслительных операций, развитию психических процессов, обеспечивают развитие активности, самостоятельности творческих сил, формируют детскую индивидуальность. 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«Использование  современных образовательных технологий в решении задач познавательного развития дошкольников»</dc:title>
  <dc:creator>Lena</dc:creator>
  <cp:lastModifiedBy>DarcGrey</cp:lastModifiedBy>
  <cp:revision>79</cp:revision>
  <dcterms:created xsi:type="dcterms:W3CDTF">2015-10-12T11:23:12Z</dcterms:created>
  <dcterms:modified xsi:type="dcterms:W3CDTF">2018-10-19T05:15:27Z</dcterms:modified>
</cp:coreProperties>
</file>