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2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1" y="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7339A1-97DA-4670-A036-DC1246DEE1ED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F03332-5E08-4755-A84C-AAD7431C3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64896" cy="47525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</a:t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</a:t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5» г.Черняховска</a:t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высшей квалификационной категории</a:t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Пелых</a:t>
            </a: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Наталья Ивановна</a:t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О.О «М У З Ы К А»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«Встреча с любимой игрушкой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открытых дверей для родителей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57192"/>
            <a:ext cx="4104456" cy="1080120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г.Черняховск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Прыгаем как зайчики.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monk\Desktop\Новая папка (5)\IMG_4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484784"/>
            <a:ext cx="5376599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4320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Игра  «Заинька – зайка».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onk\Desktop\Новая папка (5)\IMG_4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971600" y="1052736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monk\Desktop\Новая папка (5)\IMG_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297623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monk\Desktop\Новая папка (5)\IMG_4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168352" cy="237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monk\Desktop\Новая папка (5)\IMG_4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89040"/>
            <a:ext cx="2987314" cy="224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3600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Дети слушают  «Колыбельную».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onk\Desktop\Новая папка (5)\IMG_4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782549" cy="28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monk\Desktop\Новая папка (5)\IMG_4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718865" cy="278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59216" cy="57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Поем наши любимые песни.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onk\Desktop\Новая папка (5)\IMG_4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monk\Desktop\Новая папка (5)\IMG_4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168334" cy="237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monk\Desktop\Новая папка (5)\IMG_4886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275856" y="3573016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28803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Наши мамы и папы веселые музыканты.           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monk\Desktop\Новая папка (5)\IMG_4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043608" y="980728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monk\Desktop\Новая папка (5)\IMG_491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88024" y="1052736"/>
            <a:ext cx="3000236" cy="225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monk\Desktop\Новая папка (5)\IMG_491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788024" y="3501008"/>
            <a:ext cx="307224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monk\Desktop\Новая папка (5)\IMG_4928.JPG"/>
          <p:cNvPicPr>
            <a:picLocks noChangeAspect="1" noChangeArrowheads="1"/>
          </p:cNvPicPr>
          <p:nvPr/>
        </p:nvPicPr>
        <p:blipFill>
          <a:blip r:embed="rId5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899592" y="3501008"/>
            <a:ext cx="3096344" cy="232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39864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Наш веселый оркестр.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monk\Desktop\Новая папка (5)\IMG_4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28058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3600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«Танец с листочками»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monk\Desktop\Новая папка (5)\IMG_4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monk\Desktop\Новая папка (5)\IMG_4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456384" cy="259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monk\Desktop\Новая папка (5)\IMG_4956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699792" y="3861048"/>
            <a:ext cx="3360367" cy="252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2880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Зайчик прощается с детьми.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onk\Desktop\Новая папка (5)\IMG_4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1284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monk\Desktop\Новая папка (5)\IMG_4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816425" cy="286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4320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Отзывы родителей о просмотренном мероприятии.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monk\Desktop\Новая папка (5)\IMG_4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85584" cy="64807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Спасибо за внимание!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monk\Desktop\Новая папка (5)\IMG_4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412776"/>
            <a:ext cx="5583767" cy="418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2328038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620688"/>
            <a:ext cx="76328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1.Познакомить родителей с особенностями музыкального развития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3-4 лет.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2.Приобщать родителей к совместной игровой музыкальной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1.Воспитывать отзывчивость детей  на музыку разного характера, желание ее слушать.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2.Узнавать знакомые песни и пьесы, уметь вслушиваться при исполнении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песни, точно ее воспроизводить.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3.Формировать протяжность звучания, навык коллективного пения.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4.Развивать согласованность  движений с музыкой.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5.Формировать простейшие исполнительские навыки игры на детских музыкальных инструментах.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Поощрять желание детей и родителей к совместной игровой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центр.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 с записью.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Мягкая игрушка «Зайчик»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Корзина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Листочки по количеству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Музыкальные инструменты: бубен, ложки,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колокольчики, погремушки.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Шапочки: медведь, кошка, лягушка, козочка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814778"/>
            <a:ext cx="806489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НОД: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свободно заходят в зал вместе с воспитателем, их встречает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с корзиной в руках.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Здравствуйте мои хорошие ребятки! Я вас давно поджидаю. Посмотрите  сколько  гостей у нас в зале – это ваши мамы и папы. Они пришли  посмотреть,  как мы с вами умеем весело играть. А вы любите играть? (Ответ детей).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руководитель: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Смотрите,  какая у меня красивая корзина. Загадывает музыкальную загадку. (Поет)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в корзиночке моей. Отгадайте поскорей. Прыгает  ловко и грызет морковку». (Ответы детей).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зайчик.(показывает игрушку)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предлагает детям поздороваться с зайкой песенкой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«Заинька, здравствуй!»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 им отвечает песенкой: «Здравствуйте,  ребята»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спрашивает у зайчика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«Где ты, заинька, гулял?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Зайчик в руках у музыкального руководителя отвечает: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под елочкой скакал.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новыми друзьями: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белкой, мишкой, воробьями.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Что же ты там делал?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Зайка: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Прыгал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как?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Зайка: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так (Музыкальный руководитель прыгает  с зайчиком )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предлагает  детям послушать знакомую музыку и попрыгать как зайчики легко, весело.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«Заинька - Зайка» р.н.м  сб. Т.Суворова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 руководитель  спрашивает у  детей,  хотели бы они поиграть с зайчиком?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 «Заинька-зайка» р.н.м обр.Т.Суворова  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напоминает,  как дети будут играть с зайчиком.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ходит по кругу  с зайчиком поет песенку «Заинька-зайка деток выбирай-ка»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620689"/>
            <a:ext cx="7344816" cy="53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 отвечает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«Песенку я знаю,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Аришу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выбираю».  Зайка останавливается, выбирая ребенка.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 зайчиком танцует, все хлопают в ладоши .  (Игра повторяется 2-3 раза.)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Зайчик хвалит детей за веселую игру.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Наш заинька очень устал. Предлагает детям присесть возле пианино.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Сейчас я буду играть нежную, добрую ласковую музыку, зайке станет уютно, тепло и он хорошо поспит.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Звучит  «Колыбельная».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Муз.Назаровой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Музыкальный руководитель рассказывает детям о колыбельной. Эту песенку поют мамы, чтобы поскорее уснул ее малыш. Мама называет своего ребеночка самым добрым, ласковым словом.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поет без сопровождения: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«Спи мой воробушек, спи мой сыночек, спи, мой звоночек родной. Затем предлагает еще раз послушать музыку «Колыбельная» Назаровой  и покачать зайчика. ( Выбирает детей по желанию 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предлагает  детям похлопать в ладошки, если будет звучать веселая задорная, плясовая музыка, зайчик услышит, проснется и потанцует.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р.н.мелодия «Ах ,ты ,береза»-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хлопают в ладоши, зайчик просыпается, танцует.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 руководитель: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зайка пусть послушает наши песенки.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улице осень. Ветер дует и листики летят прямо нам под ножки. Как ветер дует? Показывает  листики,  предлагает подуть на листик.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Дыхательная гимнастика «Подуй на листик».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руководитель: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Осенью часто идет дождь. Капельки дождя поют свою песенку. Как? (ответ детей) поют: « Кап-кап-кап».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предлагает спеть песенку сильного дождя - громко, или  заканчивающегося дождя - тихо . (Мальчики –громко, девочки –тихо ,по –очереди).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Ребята, заинька хочет услышать песенку про осень, про листочки.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Порадуем зайчика и споем песенку «Осень к нам пришла опять» муз. Пономаренко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Песенку будем петь спокойно, будем слушать друг друга, весело листики считать.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Предлагаю встать и исполнить песенку, слушая музыку и подпевая,  не опережая друг друга.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71600" y="731542"/>
            <a:ext cx="770485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с корзиной в руках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Посмотрите, сколько листиков зайка собрал и положил в корзинку. Листики сейчас возьмем и станцуем и споем.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«Танец с листочками» муз.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Филлипенко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Музыкальный руководитель напоминает детям, что танцевать будем  весело под музыку. Вспоминают с детьми движения: покачать листиком, покружиться, прятаться за листик, прятать листик за спинку. (Движения по показу воспитателя.)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Детки, посмотрите какие музыканты к нам идут.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Мишка-медведь с бубном,  это рыженькая кошка, она сыграет вам на ложках,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это - козочка рогатая с колокольчиком, а вот лягушка-квакушка с погремушкой.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в шапочках зверюшек выходят с музыкальными инструментами и играют.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Рус.нар.мелодия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«Я рассею свое горе».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предлагает детям взять колокольчики и погремушки  и сыграть вместе с родителями . (родители садятся)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 выносит зайчика и говорит, что зайчику очень понравилось с детками  играть, но ему пора домой, его ждет его мамочка. Мы зайчику отдадим все листочки, чтобы он  отдал  их мамочке, пусть она утеплит свой домик. (Дети кладут  листочки в корзину). Прощаются с зайчиком и уходят в группу.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используемой литературы: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«Детство» Т.И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Бабаева,А.Г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Гогоберидзе.,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С-Пб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«Детство – Пресс»,1994г.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музыкального образования детей раннего и дошкольного возраста «Камертон» Э.П,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Костина,М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«Просвещение» ,2004г.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«Приобщение детей к истокам русской народной культуры»,О.Л.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Князева,С-Пб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«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Акцидент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».,1997 г.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«Праздник каждый день»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И.Каплуновой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С-Пб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«Композитор».,2000 г.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 «Колокольчик» «Музыка для крошек» Часть 1. Смирнова.,С-Пб.,2013г.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2101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 музыкального руководителя на родительском собрании с докладом.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:«Ребенок и музыка» (3 -4 года)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onk\Desktop\Новая папка (5)\IMG_4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700808"/>
            <a:ext cx="5583767" cy="418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83880" cy="1051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встречает музыкальный руководитель, обращает внимание на родителей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onk\Desktop\Новая папка (5)\IMG_4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988839"/>
            <a:ext cx="4896544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12768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Загадка «Что в корзиночке моей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onk\Desktop\Новая папка (5)\IMG_4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1772816"/>
            <a:ext cx="5112568" cy="403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Дети здороваются  с зайчиком песенкой.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onk\Desktop\Новая папка (5)\IMG_4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556792"/>
            <a:ext cx="5544616" cy="4158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1165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Муниципальное автономное дошкольное  образовательное учреждение «Детский сад комбинированного вида № 5» г.Черняховска  Музыкальный руководитель высшей квалификационной категории Пелых Наталья Ивановна    ХУДОЖЕСТВЕННО – ЭСТЕТИЧЕСКОЕ РАЗВИТИЕ О.О «М У З Ы К А» Тема: «Встреча с любимой игрушкой». День открытых дверей для родителей  </vt:lpstr>
      <vt:lpstr>Слайд 2</vt:lpstr>
      <vt:lpstr>Слайд 3</vt:lpstr>
      <vt:lpstr>Слайд 4</vt:lpstr>
      <vt:lpstr>Слайд 5</vt:lpstr>
      <vt:lpstr>Выступление  музыкального руководителя на родительском собрании с докладом.  Тема :«Ребенок и музыка» (3 -4 года)</vt:lpstr>
      <vt:lpstr>Детей встречает музыкальный руководитель, обращает внимание на родителей.</vt:lpstr>
      <vt:lpstr>                          Загадка «Что в корзиночке моей?»</vt:lpstr>
      <vt:lpstr>   Дети здороваются  с зайчиком песенкой.</vt:lpstr>
      <vt:lpstr>                                                Прыгаем как зайчики.</vt:lpstr>
      <vt:lpstr>                                    Игра  «Заинька – зайка».</vt:lpstr>
      <vt:lpstr>                                 Дети слушают  «Колыбельную».</vt:lpstr>
      <vt:lpstr>                                        Поем наши любимые песни.</vt:lpstr>
      <vt:lpstr>                              Наши мамы и папы веселые музыканты.           </vt:lpstr>
      <vt:lpstr>                                                Наш веселый оркестр.</vt:lpstr>
      <vt:lpstr>                                             «Танец с листочками»</vt:lpstr>
      <vt:lpstr>                                       Зайчик прощается с детьми.</vt:lpstr>
      <vt:lpstr>                          Отзывы родителей о просмотренном мероприятии.</vt:lpstr>
      <vt:lpstr>                                                                                                           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комбинированного вида № 5»  Музыкальный руководитель высшей квалификационной категории Пелых Наталья Ивановна</dc:title>
  <dc:creator>monk</dc:creator>
  <cp:lastModifiedBy>User</cp:lastModifiedBy>
  <cp:revision>47</cp:revision>
  <dcterms:created xsi:type="dcterms:W3CDTF">2014-10-27T18:37:15Z</dcterms:created>
  <dcterms:modified xsi:type="dcterms:W3CDTF">2019-02-24T19:29:09Z</dcterms:modified>
</cp:coreProperties>
</file>