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5" r:id="rId9"/>
    <p:sldId id="261" r:id="rId10"/>
    <p:sldId id="266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7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8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8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9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0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7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0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FAF3F-E858-4DE3-9F02-468012B6B40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311D-B565-4AE3-BB00-F7FD47108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95483" y="1273213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4400" b="1" dirty="0" smtClean="0"/>
              <a:t>ХОХЛАТЫЕ ХОХОТУШКИ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ХОХОТОМ ХОХОТАЛИ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ХА! ХА! ХА!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789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9019" y="1122363"/>
            <a:ext cx="81706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1.Наступила холодная снежная зима.</a:t>
            </a:r>
          </a:p>
          <a:p>
            <a:r>
              <a:rPr lang="ru-RU" sz="3600" b="1" dirty="0" smtClean="0"/>
              <a:t>2.Хитрая лиса вышла охотиться.</a:t>
            </a:r>
            <a:endParaRPr lang="ru-RU" sz="3600" b="1" dirty="0" smtClean="0"/>
          </a:p>
          <a:p>
            <a:r>
              <a:rPr lang="ru-RU" sz="3600" b="1" dirty="0" smtClean="0"/>
              <a:t>3.Холодно лисоньке на морозе.</a:t>
            </a:r>
          </a:p>
          <a:p>
            <a:endParaRPr lang="ru-RU" sz="3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7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956" y="1237881"/>
            <a:ext cx="100380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закрепить знания о букве </a:t>
            </a:r>
            <a:r>
              <a:rPr lang="ru-RU" sz="3200" b="1" dirty="0" smtClean="0">
                <a:solidFill>
                  <a:srgbClr val="FF0000"/>
                </a:solidFill>
              </a:rPr>
              <a:t>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совершенствовать навыки чтения слов с буквами Х, 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обогащать словарный запас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kumdotv.com/images/fridge-clipart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9" y="2143832"/>
            <a:ext cx="5158006" cy="457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3084" y="1682167"/>
            <a:ext cx="4895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хо-</a:t>
            </a:r>
            <a:r>
              <a:rPr lang="ru-RU" sz="5400" b="1" dirty="0" err="1" smtClean="0"/>
              <a:t>ло</a:t>
            </a:r>
            <a:r>
              <a:rPr lang="ru-RU" sz="5400" b="1" dirty="0" smtClean="0"/>
              <a:t>-</a:t>
            </a:r>
            <a:r>
              <a:rPr lang="ru-RU" sz="5400" b="1" dirty="0" err="1" smtClean="0"/>
              <a:t>диль</a:t>
            </a:r>
            <a:r>
              <a:rPr lang="ru-RU" sz="5400" b="1" dirty="0" smtClean="0"/>
              <a:t>-ник</a:t>
            </a:r>
            <a:endParaRPr lang="ru-RU" sz="5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503920" y="1386840"/>
            <a:ext cx="121920" cy="42672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360" y="636819"/>
            <a:ext cx="2715932" cy="4421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6284" y="2020529"/>
            <a:ext cx="3628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ху</a:t>
            </a:r>
            <a:r>
              <a:rPr lang="ru-RU" sz="5400" b="1" dirty="0" smtClean="0"/>
              <a:t>-дож-ник</a:t>
            </a:r>
            <a:endParaRPr lang="ru-RU" sz="5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539613" y="1814052"/>
            <a:ext cx="132735" cy="33921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40" y="2168615"/>
            <a:ext cx="3782813" cy="3701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1253" y="2012644"/>
            <a:ext cx="18966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хлеб</a:t>
            </a:r>
            <a:endParaRPr lang="ru-RU" sz="66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67716" y="1858297"/>
            <a:ext cx="147484" cy="45786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00" l="0" r="91818">
                        <a14:foregroundMark x1="22500" y1="92000" x2="22500" y2="92000"/>
                        <a14:foregroundMark x1="10909" y1="36800" x2="10909" y2="36800"/>
                        <a14:foregroundMark x1="28864" y1="10200" x2="28864" y2="10200"/>
                        <a14:foregroundMark x1="39545" y1="28000" x2="39545" y2="28000"/>
                        <a14:foregroundMark x1="47727" y1="13400" x2="47727" y2="13400"/>
                        <a14:foregroundMark x1="29318" y1="10000" x2="29318" y2="10000"/>
                        <a14:foregroundMark x1="29318" y1="10000" x2="29773" y2="8800"/>
                        <a14:foregroundMark x1="30909" y1="7800" x2="30909" y2="7800"/>
                        <a14:foregroundMark x1="37273" y1="24000" x2="37273" y2="24000"/>
                        <a14:foregroundMark x1="42273" y1="27400" x2="42273" y2="27400"/>
                        <a14:foregroundMark x1="36364" y1="26000" x2="36364" y2="26000"/>
                        <a14:foregroundMark x1="29773" y1="16000" x2="29773" y2="16000"/>
                        <a14:foregroundMark x1="32727" y1="17600" x2="32727" y2="17600"/>
                        <a14:foregroundMark x1="32727" y1="16400" x2="32727" y2="16400"/>
                        <a14:foregroundMark x1="31591" y1="15800" x2="31591" y2="15800"/>
                        <a14:foregroundMark x1="29773" y1="17800" x2="29773" y2="17800"/>
                        <a14:foregroundMark x1="27955" y1="17000" x2="27955" y2="17000"/>
                        <a14:foregroundMark x1="26591" y1="15600" x2="26591" y2="15600"/>
                        <a14:foregroundMark x1="42045" y1="33000" x2="42045" y2="33000"/>
                        <a14:foregroundMark x1="43409" y1="25000" x2="43409" y2="25000"/>
                        <a14:foregroundMark x1="17727" y1="36800" x2="17727" y2="36800"/>
                        <a14:foregroundMark x1="80227" y1="47600" x2="80227" y2="47600"/>
                        <a14:foregroundMark x1="78409" y1="39400" x2="78409" y2="39400"/>
                        <a14:foregroundMark x1="80227" y1="40600" x2="80227" y2="40600"/>
                        <a14:foregroundMark x1="79318" y1="53800" x2="79318" y2="53800"/>
                        <a14:foregroundMark x1="65227" y1="56400" x2="65227" y2="56400"/>
                        <a14:foregroundMark x1="55682" y1="51000" x2="55682" y2="51000"/>
                        <a14:foregroundMark x1="81364" y1="43000" x2="81364" y2="43000"/>
                        <a14:foregroundMark x1="81364" y1="40000" x2="81364" y2="40000"/>
                        <a14:foregroundMark x1="81364" y1="40000" x2="81364" y2="40000"/>
                        <a14:foregroundMark x1="81364" y1="39200" x2="81364" y2="39200"/>
                        <a14:foregroundMark x1="81364" y1="38400" x2="81364" y2="38400"/>
                        <a14:foregroundMark x1="79773" y1="42800" x2="79773" y2="42800"/>
                        <a14:foregroundMark x1="53409" y1="50200" x2="53409" y2="50200"/>
                        <a14:foregroundMark x1="54091" y1="47400" x2="54091" y2="47400"/>
                        <a14:foregroundMark x1="55000" y1="51600" x2="55000" y2="51600"/>
                        <a14:foregroundMark x1="56591" y1="53600" x2="56591" y2="53600"/>
                        <a14:foregroundMark x1="62500" y1="59600" x2="62500" y2="59600"/>
                        <a14:foregroundMark x1="52955" y1="48000" x2="52955" y2="48000"/>
                        <a14:foregroundMark x1="67273" y1="67000" x2="67273" y2="67000"/>
                        <a14:foregroundMark x1="68409" y1="87200" x2="68409" y2="87200"/>
                        <a14:foregroundMark x1="72045" y1="88600" x2="72045" y2="88600"/>
                        <a14:foregroundMark x1="53636" y1="92800" x2="53636" y2="92800"/>
                        <a14:foregroundMark x1="44091" y1="27000" x2="44091" y2="27000"/>
                        <a14:foregroundMark x1="47727" y1="49000" x2="47727" y2="49000"/>
                        <a14:foregroundMark x1="55682" y1="40000" x2="55682" y2="40000"/>
                        <a14:foregroundMark x1="54545" y1="33400" x2="54545" y2="33400"/>
                        <a14:foregroundMark x1="53409" y1="26200" x2="53409" y2="26200"/>
                        <a14:foregroundMark x1="43864" y1="46400" x2="43864" y2="46400"/>
                        <a14:foregroundMark x1="43864" y1="42000" x2="43864" y2="42000"/>
                        <a14:foregroundMark x1="50227" y1="53200" x2="50227" y2="53200"/>
                        <a14:foregroundMark x1="51364" y1="59400" x2="51364" y2="59400"/>
                        <a14:foregroundMark x1="46591" y1="51800" x2="46591" y2="51800"/>
                        <a14:foregroundMark x1="44545" y1="49000" x2="44545" y2="49000"/>
                        <a14:foregroundMark x1="31818" y1="24000" x2="31818" y2="24000"/>
                        <a14:foregroundMark x1="55000" y1="37200" x2="55000" y2="37200"/>
                        <a14:foregroundMark x1="55000" y1="36800" x2="55000" y2="36800"/>
                        <a14:foregroundMark x1="53636" y1="31000" x2="53636" y2="31000"/>
                        <a14:foregroundMark x1="53636" y1="29600" x2="53636" y2="29600"/>
                        <a14:foregroundMark x1="53636" y1="28200" x2="53636" y2="28200"/>
                        <a14:foregroundMark x1="55455" y1="36400" x2="55455" y2="36400"/>
                        <a14:foregroundMark x1="56591" y1="41400" x2="56591" y2="41400"/>
                        <a14:foregroundMark x1="57045" y1="43600" x2="57045" y2="43600"/>
                        <a14:foregroundMark x1="55000" y1="35800" x2="55000" y2="35800"/>
                        <a14:foregroundMark x1="41136" y1="34600" x2="41136" y2="34600"/>
                        <a14:foregroundMark x1="37273" y1="34400" x2="37273" y2="34400"/>
                        <a14:foregroundMark x1="47955" y1="14600" x2="47955" y2="14600"/>
                        <a14:foregroundMark x1="31136" y1="21600" x2="31136" y2="21600"/>
                        <a14:foregroundMark x1="29773" y1="21600" x2="29773" y2="21600"/>
                        <a14:foregroundMark x1="41591" y1="42800" x2="41591" y2="42800"/>
                        <a14:foregroundMark x1="39545" y1="44000" x2="39545" y2="44000"/>
                        <a14:foregroundMark x1="38182" y1="43400" x2="38182" y2="43400"/>
                        <a14:foregroundMark x1="39318" y1="42800" x2="39318" y2="42800"/>
                        <a14:foregroundMark x1="58409" y1="71800" x2="58409" y2="71800"/>
                        <a14:foregroundMark x1="57273" y1="68800" x2="57273" y2="68800"/>
                        <a14:foregroundMark x1="56136" y1="66400" x2="56136" y2="66400"/>
                        <a14:foregroundMark x1="60000" y1="74200" x2="60000" y2="74200"/>
                        <a14:foregroundMark x1="61818" y1="76200" x2="61818" y2="76200"/>
                        <a14:backgroundMark x1="8864" y1="19000" x2="8864" y2="19000"/>
                        <a14:backgroundMark x1="15227" y1="23800" x2="15227" y2="23800"/>
                        <a14:backgroundMark x1="15227" y1="23800" x2="15227" y2="23800"/>
                        <a14:backgroundMark x1="15227" y1="23800" x2="15227" y2="23800"/>
                        <a14:backgroundMark x1="13636" y1="16800" x2="13636" y2="16800"/>
                        <a14:backgroundMark x1="10227" y1="56600" x2="10227" y2="56600"/>
                        <a14:backgroundMark x1="41591" y1="52800" x2="41591" y2="52800"/>
                        <a14:backgroundMark x1="67955" y1="26000" x2="67955" y2="26000"/>
                        <a14:backgroundMark x1="80909" y1="74200" x2="80909" y2="74200"/>
                        <a14:backgroundMark x1="32273" y1="49600" x2="32273" y2="49600"/>
                        <a14:backgroundMark x1="12273" y1="79400" x2="12273" y2="79400"/>
                        <a14:backgroundMark x1="43409" y1="88000" x2="43409" y2="8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148" y="280219"/>
            <a:ext cx="10338619" cy="6061587"/>
          </a:xfrm>
          <a:prstGeom prst="rect">
            <a:avLst/>
          </a:prstGeom>
        </p:spPr>
      </p:pic>
      <p:pic>
        <p:nvPicPr>
          <p:cNvPr id="6" name="Иван Диденко — Удивительная кошка (Д. Хармс) (www.mixmuz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3419" y="4352107"/>
            <a:ext cx="48669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2001838"/>
            <a:ext cx="8964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Рсхлебтигнхомякшпетухабу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774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7814" y="2316163"/>
            <a:ext cx="8964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Рс</a:t>
            </a:r>
            <a:r>
              <a:rPr lang="ru-RU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хлеб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тигн</a:t>
            </a:r>
            <a:r>
              <a:rPr lang="ru-RU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хомяк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</a:t>
            </a:r>
            <a:r>
              <a:rPr lang="ru-RU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петух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020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9019" y="1122363"/>
            <a:ext cx="81706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1.Хитрая лиса вышла охотиться.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2.Наступила холодная снежная зима.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3.Холодно лисоньке на морозе.</a:t>
            </a:r>
          </a:p>
          <a:p>
            <a:endParaRPr lang="ru-RU" sz="3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6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</Words>
  <Application>Microsoft Office PowerPoint</Application>
  <PresentationFormat>Широкоэкранный</PresentationFormat>
  <Paragraphs>24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2019-01-29T20:32:15Z</dcterms:created>
  <dcterms:modified xsi:type="dcterms:W3CDTF">2019-01-29T21:07:21Z</dcterms:modified>
</cp:coreProperties>
</file>