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60" r:id="rId5"/>
    <p:sldId id="261" r:id="rId6"/>
    <p:sldId id="258" r:id="rId7"/>
    <p:sldId id="276" r:id="rId8"/>
    <p:sldId id="257" r:id="rId9"/>
    <p:sldId id="263" r:id="rId10"/>
    <p:sldId id="279" r:id="rId11"/>
    <p:sldId id="264" r:id="rId12"/>
    <p:sldId id="266" r:id="rId13"/>
    <p:sldId id="265" r:id="rId14"/>
    <p:sldId id="271" r:id="rId15"/>
    <p:sldId id="267" r:id="rId16"/>
    <p:sldId id="280" r:id="rId17"/>
    <p:sldId id="268" r:id="rId18"/>
    <p:sldId id="269" r:id="rId19"/>
    <p:sldId id="273" r:id="rId20"/>
    <p:sldId id="277" r:id="rId21"/>
    <p:sldId id="274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aseline="0" dirty="0"/>
              <a:t>Может ли серебро быть зеркалом?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Может ли серебро быть зеркалом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C5-4BD9-8596-CF05C631C0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C5-4BD9-8596-CF05C631C0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C5-4BD9-8596-CF05C631C0FE}"/>
              </c:ext>
            </c:extLst>
          </c:dPt>
          <c:cat>
            <c:strRef>
              <c:f>Лист1!$A$2:$A$4</c:f>
              <c:strCache>
                <c:ptCount val="3"/>
                <c:pt idx="0">
                  <c:v>Ответ "ДА"</c:v>
                </c:pt>
                <c:pt idx="1">
                  <c:v>Ответ "НЕТ"</c:v>
                </c:pt>
                <c:pt idx="2">
                  <c:v>Ответ "НЕ ЗНАЮ"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3-441C-8E85-4DA1BBADA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F57F-8499-47F6-BC13-5DE4E21E8827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440B-4E10-409A-AB4D-1A9022B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2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F57F-8499-47F6-BC13-5DE4E21E8827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440B-4E10-409A-AB4D-1A9022B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3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F57F-8499-47F6-BC13-5DE4E21E8827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440B-4E10-409A-AB4D-1A9022B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1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F57F-8499-47F6-BC13-5DE4E21E8827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440B-4E10-409A-AB4D-1A9022B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2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F57F-8499-47F6-BC13-5DE4E21E8827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440B-4E10-409A-AB4D-1A9022B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2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F57F-8499-47F6-BC13-5DE4E21E8827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440B-4E10-409A-AB4D-1A9022B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2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F57F-8499-47F6-BC13-5DE4E21E8827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440B-4E10-409A-AB4D-1A9022B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6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F57F-8499-47F6-BC13-5DE4E21E8827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440B-4E10-409A-AB4D-1A9022B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93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F57F-8499-47F6-BC13-5DE4E21E8827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440B-4E10-409A-AB4D-1A9022B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F57F-8499-47F6-BC13-5DE4E21E8827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440B-4E10-409A-AB4D-1A9022B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4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F57F-8499-47F6-BC13-5DE4E21E8827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4440B-4E10-409A-AB4D-1A9022B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9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8F57F-8499-47F6-BC13-5DE4E21E8827}" type="datetimeFigureOut">
              <a:rPr lang="ru-RU" smtClean="0"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4440B-4E10-409A-AB4D-1A9022B06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5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Руководитель: учитель химии  Макаркина Мария Юрьевна</a:t>
            </a:r>
          </a:p>
          <a:p>
            <a:endParaRPr lang="ru-RU" dirty="0"/>
          </a:p>
          <a:p>
            <a:r>
              <a:rPr lang="ru-RU" dirty="0"/>
              <a:t>Выполнил ученик МОУ СОШ №11 </a:t>
            </a:r>
            <a:r>
              <a:rPr lang="ru-RU" dirty="0" err="1"/>
              <a:t>Леханов</a:t>
            </a:r>
            <a:r>
              <a:rPr lang="ru-RU" dirty="0"/>
              <a:t> Иван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1030288"/>
            <a:ext cx="87073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Вселенная серебра</a:t>
            </a:r>
          </a:p>
        </p:txBody>
      </p:sp>
    </p:spTree>
    <p:extLst>
      <p:ext uri="{BB962C8B-B14F-4D97-AF65-F5344CB8AC3E}">
        <p14:creationId xmlns:p14="http://schemas.microsoft.com/office/powerpoint/2010/main" val="81531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8862"/>
            <a:ext cx="3918857" cy="3918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28" y="1919288"/>
            <a:ext cx="2569989" cy="4230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361" y="1452070"/>
            <a:ext cx="7488659" cy="4992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32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70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 середины XIII века серебро становится традиционным материалом для изготовления посуды.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41" y="551487"/>
            <a:ext cx="4152744" cy="3338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2912" y="330879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Много серебра используется в военной промышленности: в ракетах, торпедах, на подводных лодках.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41" y="4024904"/>
            <a:ext cx="4186259" cy="2783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854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</a:t>
            </a:r>
            <a:r>
              <a:rPr lang="ru-RU" b="1" i="1" dirty="0"/>
              <a:t>Добыча серебра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3474" y="1399044"/>
            <a:ext cx="50732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1" dirty="0"/>
              <a:t>Амальгамация</a:t>
            </a:r>
            <a:r>
              <a:rPr lang="ru-RU" sz="1800" dirty="0"/>
              <a:t>. Это метод, при котором серебро получают путем растворения в ртути.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61653" y="1483238"/>
            <a:ext cx="5755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Цианирование</a:t>
            </a:r>
            <a:r>
              <a:rPr lang="ru-RU" dirty="0"/>
              <a:t> – наиболее популярный способ извлечения серебра. Руды помещают в раствор цианидов щелочных металлов.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3" y="2204530"/>
            <a:ext cx="2874088" cy="4432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95" y="2801406"/>
            <a:ext cx="6308921" cy="3540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274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i="1" dirty="0"/>
              <a:t>Использование серебра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Самый электропроводный металл- серебро.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7774" y="3190773"/>
            <a:ext cx="6096001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i="1" dirty="0"/>
              <a:t>1.Серебро - 62 500 000. </a:t>
            </a:r>
          </a:p>
          <a:p>
            <a:r>
              <a:rPr lang="ru-RU" sz="3600" dirty="0"/>
              <a:t>2.Медь – 59 500 000. </a:t>
            </a:r>
          </a:p>
          <a:p>
            <a:r>
              <a:rPr lang="ru-RU" sz="3600" b="1" i="1" dirty="0"/>
              <a:t>3.Золото – 45 500 000. </a:t>
            </a:r>
          </a:p>
          <a:p>
            <a:r>
              <a:rPr lang="ru-RU" sz="3600" dirty="0"/>
              <a:t>4.Алюминий - 38 000 000.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1085"/>
            <a:ext cx="4402279" cy="29780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0184">
            <a:off x="9062504" y="4881742"/>
            <a:ext cx="2014060" cy="191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i="1" dirty="0"/>
              <a:t>Использование серебра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Серебро-фильтр.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9235" y="2943282"/>
            <a:ext cx="6096001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600" b="1" i="1" dirty="0"/>
          </a:p>
          <a:p>
            <a:r>
              <a:rPr lang="ru-RU" sz="3600" b="1" i="1" dirty="0"/>
              <a:t>Фильтр с серебром подобен антибиотикам, он удаляет из воды микробов.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70" y="1825624"/>
            <a:ext cx="2896404" cy="27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55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i="1" dirty="0"/>
              <a:t>Использование серебра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324061" cy="4351338"/>
          </a:xfrm>
        </p:spPr>
        <p:txBody>
          <a:bodyPr/>
          <a:lstStyle/>
          <a:p>
            <a:r>
              <a:rPr lang="ru-RU" dirty="0"/>
              <a:t>Серебро применяется в стоматологии как антисептик природного происхождения: зубные пасты с серебром, растворы серебра для защитного покрытия зубов.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61" y="1690688"/>
            <a:ext cx="5966654" cy="4474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79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 Серебро-диагност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8828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Обращайте внимание на свои серебряные украшения, при постоянном их почернении, вполне вероятно, у вас нарушение функции щитовидной железы. </a:t>
            </a:r>
          </a:p>
          <a:p>
            <a:pPr marL="0" indent="0">
              <a:buNone/>
            </a:pPr>
            <a:r>
              <a:rPr lang="ru-RU" i="1" dirty="0"/>
              <a:t>Визит к врачу не стоит откладывать.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93" y="639679"/>
            <a:ext cx="3617158" cy="2079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трелка вниз 4"/>
          <p:cNvSpPr/>
          <p:nvPr/>
        </p:nvSpPr>
        <p:spPr>
          <a:xfrm>
            <a:off x="8730555" y="2815856"/>
            <a:ext cx="974035" cy="695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12" y="3607906"/>
            <a:ext cx="4552120" cy="303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i="1" dirty="0"/>
              <a:t>Использование серебра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79" y="2292764"/>
            <a:ext cx="4351338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22927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Серебро имеет почти стопроцентный коэффициент отражения света.</a:t>
            </a:r>
          </a:p>
        </p:txBody>
      </p:sp>
    </p:spTree>
    <p:extLst>
      <p:ext uri="{BB962C8B-B14F-4D97-AF65-F5344CB8AC3E}">
        <p14:creationId xmlns:p14="http://schemas.microsoft.com/office/powerpoint/2010/main" val="142585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77687"/>
            <a:ext cx="10515600" cy="1325563"/>
          </a:xfrm>
        </p:spPr>
        <p:txBody>
          <a:bodyPr/>
          <a:lstStyle/>
          <a:p>
            <a:r>
              <a:rPr lang="ru-RU" sz="5000" b="1" i="1" dirty="0"/>
              <a:t>Эксперимент</a:t>
            </a: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47" y="1441173"/>
            <a:ext cx="5936977" cy="3339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" y="1441172"/>
            <a:ext cx="5936978" cy="333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" y="725310"/>
            <a:ext cx="5738722" cy="3270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0"/>
          <a:stretch/>
        </p:blipFill>
        <p:spPr>
          <a:xfrm>
            <a:off x="6283738" y="3419061"/>
            <a:ext cx="5435462" cy="3296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189" y="725310"/>
            <a:ext cx="4748656" cy="5857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364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b="1" i="1" dirty="0"/>
              <a:t>Использование серебра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6353" y="2896795"/>
            <a:ext cx="4455160" cy="4351338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1800" dirty="0"/>
              <a:t>Серебро используется в нано технологиях.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88840" y="20726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Сегодня серебро иногда применяют в пищевой промышленности, где оно больше известно, как добавка Е174.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571" y="1803474"/>
            <a:ext cx="2986620" cy="191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91383" y="4314323"/>
            <a:ext cx="3892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Рукотворная смена погоды, или «разгон облаков», стала возможной благодаря использованию йодистого серебра, распыляемого с самолетов.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58" y="4128246"/>
            <a:ext cx="3093049" cy="2433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312" y="4488156"/>
            <a:ext cx="3079488" cy="205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88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73" y="1567207"/>
            <a:ext cx="6251713" cy="4537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Серебро в чистом виде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34" y="1660060"/>
            <a:ext cx="7747189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73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833219"/>
              </p:ext>
            </p:extLst>
          </p:nvPr>
        </p:nvGraphicFramePr>
        <p:xfrm>
          <a:off x="2956956" y="3798029"/>
          <a:ext cx="6317673" cy="261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08" y="0"/>
            <a:ext cx="3965760" cy="219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08" y="2556037"/>
            <a:ext cx="4082464" cy="225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5904"/>
            <a:ext cx="4811280" cy="255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6512" cy="225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526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676" y="4558748"/>
            <a:ext cx="2299252" cy="22992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279" y="2143642"/>
            <a:ext cx="10995992" cy="4351338"/>
          </a:xfrm>
        </p:spPr>
        <p:txBody>
          <a:bodyPr/>
          <a:lstStyle/>
          <a:p>
            <a:r>
              <a:rPr lang="ru-RU" dirty="0"/>
              <a:t>Серебро в некоторых отраслях полезнее, а в других на одном уровне с золотом.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90864" y="464702"/>
            <a:ext cx="2323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Вывод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29" y="2788167"/>
            <a:ext cx="4699828" cy="3287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3" y="3323363"/>
            <a:ext cx="3150703" cy="31507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9" y="4737318"/>
            <a:ext cx="2725076" cy="21206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34" y="2977760"/>
            <a:ext cx="2369503" cy="1779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015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5209" cy="2415209"/>
          </a:xfrm>
        </p:spPr>
      </p:pic>
      <p:sp>
        <p:nvSpPr>
          <p:cNvPr id="5" name="Прямоугольник 4"/>
          <p:cNvSpPr/>
          <p:nvPr/>
        </p:nvSpPr>
        <p:spPr>
          <a:xfrm>
            <a:off x="2604052" y="1825625"/>
            <a:ext cx="678307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43" y="4621696"/>
            <a:ext cx="3084557" cy="22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74" y="82825"/>
            <a:ext cx="4426226" cy="2213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4621696"/>
            <a:ext cx="2839832" cy="21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7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нам известно о серебре?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2278380"/>
            <a:ext cx="6106160" cy="457962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8" y="2963803"/>
            <a:ext cx="4724400" cy="35433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363" y="2711073"/>
            <a:ext cx="4048760" cy="40487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47383" y="1862881"/>
            <a:ext cx="31016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Украшения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06997" y="1538724"/>
            <a:ext cx="23023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Фильтры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30824" y="2072998"/>
            <a:ext cx="21381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Монеты</a:t>
            </a:r>
          </a:p>
        </p:txBody>
      </p:sp>
    </p:spTree>
    <p:extLst>
      <p:ext uri="{BB962C8B-B14F-4D97-AF65-F5344CB8AC3E}">
        <p14:creationId xmlns:p14="http://schemas.microsoft.com/office/powerpoint/2010/main" val="14462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9" y="457200"/>
            <a:ext cx="8348986" cy="5632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170" y="365125"/>
            <a:ext cx="8168485" cy="54197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2227"/>
            <a:ext cx="10058400" cy="649287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</p:spPr>
      </p:pic>
      <p:sp>
        <p:nvSpPr>
          <p:cNvPr id="10" name="Прямоугольник 9"/>
          <p:cNvSpPr/>
          <p:nvPr/>
        </p:nvSpPr>
        <p:spPr>
          <a:xfrm>
            <a:off x="447121" y="1489937"/>
            <a:ext cx="1084055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Почему?</a:t>
            </a:r>
          </a:p>
        </p:txBody>
      </p:sp>
    </p:spTree>
    <p:extLst>
      <p:ext uri="{BB962C8B-B14F-4D97-AF65-F5344CB8AC3E}">
        <p14:creationId xmlns:p14="http://schemas.microsoft.com/office/powerpoint/2010/main" val="391237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61" y="2827873"/>
            <a:ext cx="3906078" cy="19530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3040" y="365125"/>
            <a:ext cx="7350760" cy="1325563"/>
          </a:xfrm>
        </p:spPr>
        <p:txBody>
          <a:bodyPr/>
          <a:lstStyle/>
          <a:p>
            <a:r>
              <a:rPr lang="ru-RU" sz="6600" b="1" i="1" dirty="0"/>
              <a:t>Гипотеза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766" y="1825625"/>
            <a:ext cx="1049903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</a:t>
            </a:r>
          </a:p>
          <a:p>
            <a:pPr marL="0" indent="0">
              <a:buNone/>
            </a:pPr>
            <a:r>
              <a:rPr lang="ru-RU" dirty="0"/>
              <a:t>1.Серебро может быть более полезным для человека чем золото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574" y="4195010"/>
            <a:ext cx="1835426" cy="2553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3" y="5226"/>
            <a:ext cx="1677316" cy="2097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305" y="4773742"/>
            <a:ext cx="4974046" cy="22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43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7722" y="365125"/>
            <a:ext cx="7716077" cy="1325563"/>
          </a:xfrm>
        </p:spPr>
        <p:txBody>
          <a:bodyPr>
            <a:normAutofit/>
          </a:bodyPr>
          <a:lstStyle/>
          <a:p>
            <a:r>
              <a:rPr lang="ru-RU" sz="6600" b="1" i="1" dirty="0"/>
              <a:t>Цели работы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65922" y="1690687"/>
            <a:ext cx="10687877" cy="44862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1.Сравнить свойства серебра со свойствами золота.</a:t>
            </a:r>
          </a:p>
          <a:p>
            <a:pPr marL="0" indent="0">
              <a:buNone/>
            </a:pPr>
            <a:r>
              <a:rPr lang="ru-RU" dirty="0"/>
              <a:t>2.Вывести уровень знания учащихся на тему «Серебро».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247" y="3081131"/>
            <a:ext cx="2627385" cy="36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7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3278" y="365125"/>
            <a:ext cx="6990522" cy="1325563"/>
          </a:xfrm>
        </p:spPr>
        <p:txBody>
          <a:bodyPr>
            <a:normAutofit/>
          </a:bodyPr>
          <a:lstStyle/>
          <a:p>
            <a:r>
              <a:rPr lang="ru-RU" sz="6000" b="1" i="1" dirty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1.Узнать больше о серебре.          </a:t>
            </a:r>
          </a:p>
          <a:p>
            <a:pPr marL="0" indent="0">
              <a:buNone/>
            </a:pPr>
            <a:r>
              <a:rPr lang="ru-RU" dirty="0"/>
              <a:t>2. Проверить факты, связанные с серебром. </a:t>
            </a:r>
          </a:p>
          <a:p>
            <a:pPr marL="0" indent="0">
              <a:buNone/>
            </a:pPr>
            <a:r>
              <a:rPr lang="ru-RU" dirty="0"/>
              <a:t>3. Выяснить уровень знаний учащихся.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088" y="3737113"/>
            <a:ext cx="3483547" cy="2938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0" y="4438283"/>
            <a:ext cx="6869880" cy="26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4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5226" y="0"/>
            <a:ext cx="3949148" cy="1325563"/>
          </a:xfrm>
        </p:spPr>
        <p:txBody>
          <a:bodyPr>
            <a:normAutofit fontScale="90000"/>
          </a:bodyPr>
          <a:lstStyle/>
          <a:p>
            <a:r>
              <a:rPr lang="en-US" sz="6000" b="1" i="1" dirty="0"/>
              <a:t>                              </a:t>
            </a:r>
            <a:r>
              <a:rPr lang="ru-RU" sz="6000" b="1" i="1" dirty="0"/>
              <a:t>Серебро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Простое вещество серебро — ковкий, пластичный благородный металл.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82634" y="5222856"/>
            <a:ext cx="6096001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Температура плавления — 962 °C</a:t>
            </a:r>
          </a:p>
          <a:p>
            <a:r>
              <a:rPr lang="ru-RU" sz="2800" dirty="0"/>
              <a:t>плотность — 10,5 г/см³.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60" y="2938668"/>
            <a:ext cx="2936599" cy="29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7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ru-RU" dirty="0"/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70867"/>
            <a:ext cx="10515600" cy="1663009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Одним из древнейших центров добычи и обработки серебра была доисторическая Сардиния, где оно было известно с раннего энеолита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0416" y="2133876"/>
            <a:ext cx="9455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96" y="3128887"/>
            <a:ext cx="5078896" cy="2424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6" y="2669070"/>
            <a:ext cx="5219286" cy="347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3838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390</Words>
  <Application>Microsoft Office PowerPoint</Application>
  <PresentationFormat>Широкоэкранный</PresentationFormat>
  <Paragraphs>63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Серебро в чистом виде</vt:lpstr>
      <vt:lpstr>Что нам известно о серебре?</vt:lpstr>
      <vt:lpstr>Презентация PowerPoint</vt:lpstr>
      <vt:lpstr>Гипотеза </vt:lpstr>
      <vt:lpstr>Цели работы</vt:lpstr>
      <vt:lpstr>Задачи</vt:lpstr>
      <vt:lpstr>                              Серебро</vt:lpstr>
      <vt:lpstr>История</vt:lpstr>
      <vt:lpstr>История</vt:lpstr>
      <vt:lpstr>История</vt:lpstr>
      <vt:lpstr>                        Добыча серебра</vt:lpstr>
      <vt:lpstr>Использование серебра</vt:lpstr>
      <vt:lpstr>Использование серебра</vt:lpstr>
      <vt:lpstr>Использование серебра </vt:lpstr>
      <vt:lpstr> Серебро-диагност </vt:lpstr>
      <vt:lpstr>Использование серебра</vt:lpstr>
      <vt:lpstr>Эксперимент </vt:lpstr>
      <vt:lpstr>Использование серебра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Дмитрий Марков</cp:lastModifiedBy>
  <cp:revision>39</cp:revision>
  <dcterms:created xsi:type="dcterms:W3CDTF">2018-04-14T19:09:38Z</dcterms:created>
  <dcterms:modified xsi:type="dcterms:W3CDTF">2019-03-02T19:08:44Z</dcterms:modified>
</cp:coreProperties>
</file>