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242BC3-86F6-4693-9BA2-508EBF43F758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7F8775-4F8E-484A-89B2-D780BDA64C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844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F8775-4F8E-484A-89B2-D780BDA64C8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995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F8775-4F8E-484A-89B2-D780BDA64C8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509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F8775-4F8E-484A-89B2-D780BDA64C8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243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F8775-4F8E-484A-89B2-D780BDA64C8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056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F8775-4F8E-484A-89B2-D780BDA64C8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015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F8775-4F8E-484A-89B2-D780BDA64C8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781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F8775-4F8E-484A-89B2-D780BDA64C8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460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F8775-4F8E-484A-89B2-D780BDA64C88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811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F8775-4F8E-484A-89B2-D780BDA64C8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517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F8775-4F8E-484A-89B2-D780BDA64C8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726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6A9F-66B0-46AE-940C-BD201D1CD8B2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9A0-CDCE-425B-B2AF-82BD980F52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6A9F-66B0-46AE-940C-BD201D1CD8B2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9A0-CDCE-425B-B2AF-82BD980F5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6A9F-66B0-46AE-940C-BD201D1CD8B2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9A0-CDCE-425B-B2AF-82BD980F5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6A9F-66B0-46AE-940C-BD201D1CD8B2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9A0-CDCE-425B-B2AF-82BD980F52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6A9F-66B0-46AE-940C-BD201D1CD8B2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9A0-CDCE-425B-B2AF-82BD980F5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6A9F-66B0-46AE-940C-BD201D1CD8B2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9A0-CDCE-425B-B2AF-82BD980F52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6A9F-66B0-46AE-940C-BD201D1CD8B2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9A0-CDCE-425B-B2AF-82BD980F52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6A9F-66B0-46AE-940C-BD201D1CD8B2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9A0-CDCE-425B-B2AF-82BD980F5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6A9F-66B0-46AE-940C-BD201D1CD8B2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9A0-CDCE-425B-B2AF-82BD980F5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6A9F-66B0-46AE-940C-BD201D1CD8B2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9A0-CDCE-425B-B2AF-82BD980F5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6A9F-66B0-46AE-940C-BD201D1CD8B2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9A0-CDCE-425B-B2AF-82BD980F52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EAC6A9F-66B0-46AE-940C-BD201D1CD8B2}" type="datetimeFigureOut">
              <a:rPr lang="ru-RU" smtClean="0"/>
              <a:pPr/>
              <a:t>09.07.2015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389F9A0-CDCE-425B-B2AF-82BD980F52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941168"/>
            <a:ext cx="5637010" cy="158417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Урок развития речи в 5 классе.</a:t>
            </a:r>
          </a:p>
          <a:p>
            <a:pPr algn="ctr"/>
            <a:r>
              <a:rPr lang="ru-RU" dirty="0" smtClean="0"/>
              <a:t>МОУ </a:t>
            </a:r>
            <a:r>
              <a:rPr lang="ru-RU" dirty="0" err="1" smtClean="0"/>
              <a:t>Чамеровская</a:t>
            </a:r>
            <a:r>
              <a:rPr lang="ru-RU" dirty="0" smtClean="0"/>
              <a:t> СОШ</a:t>
            </a:r>
          </a:p>
          <a:p>
            <a:pPr algn="ctr"/>
            <a:r>
              <a:rPr lang="ru-RU" dirty="0" smtClean="0"/>
              <a:t>Весьегонского района  Тверской области</a:t>
            </a:r>
          </a:p>
          <a:p>
            <a:pPr algn="ctr"/>
            <a:r>
              <a:rPr lang="ru-RU" dirty="0" smtClean="0"/>
              <a:t>Учитель: Москвина Е.В.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175351" cy="3600400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7200" dirty="0" smtClean="0">
                <a:solidFill>
                  <a:srgbClr val="FF0000"/>
                </a:solidFill>
              </a:rPr>
              <a:t>ОПИСАНИЕ  </a:t>
            </a:r>
            <a:br>
              <a:rPr lang="ru-RU" sz="7200" dirty="0" smtClean="0">
                <a:solidFill>
                  <a:srgbClr val="FF0000"/>
                </a:solidFill>
              </a:rPr>
            </a:br>
            <a:r>
              <a:rPr lang="ru-RU" sz="7200" dirty="0" smtClean="0">
                <a:solidFill>
                  <a:srgbClr val="FF0000"/>
                </a:solidFill>
              </a:rPr>
              <a:t>и  его</a:t>
            </a:r>
            <a:br>
              <a:rPr lang="ru-RU" sz="7200" dirty="0" smtClean="0">
                <a:solidFill>
                  <a:srgbClr val="FF0000"/>
                </a:solidFill>
              </a:rPr>
            </a:br>
            <a:r>
              <a:rPr lang="ru-RU" sz="7200" dirty="0" smtClean="0">
                <a:solidFill>
                  <a:srgbClr val="FF0000"/>
                </a:solidFill>
              </a:rPr>
              <a:t>СТРУКТУРА</a:t>
            </a:r>
            <a:endParaRPr lang="ru-RU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09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Определите объекты описания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052736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/>
              <a:t>Белолица, черноброва,</a:t>
            </a:r>
          </a:p>
          <a:p>
            <a:r>
              <a:rPr lang="ru-RU" sz="2400" dirty="0" smtClean="0"/>
              <a:t>   Нраву кроткого такого…</a:t>
            </a:r>
            <a:endParaRPr lang="ru-RU" sz="2400" dirty="0"/>
          </a:p>
          <a:p>
            <a:endParaRPr lang="ru-RU" sz="2400" dirty="0" smtClean="0"/>
          </a:p>
          <a:p>
            <a:r>
              <a:rPr lang="ru-RU" sz="2400" dirty="0" smtClean="0"/>
              <a:t>2. …И царевна очутилась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В светлой горнице;  кругом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Лавки, крытые ковром, 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Под святыми  стол дубовый,</a:t>
            </a:r>
          </a:p>
          <a:p>
            <a:r>
              <a:rPr lang="ru-RU" sz="2400" dirty="0" smtClean="0"/>
              <a:t>    Печь с лежанкой  изразцовой.</a:t>
            </a:r>
          </a:p>
          <a:p>
            <a:endParaRPr lang="ru-RU" sz="2400" dirty="0"/>
          </a:p>
          <a:p>
            <a:pPr marL="514350" indent="-514350">
              <a:buAutoNum type="arabicPeriod" startAt="3"/>
            </a:pPr>
            <a:r>
              <a:rPr lang="ru-RU" sz="2400" dirty="0" smtClean="0"/>
              <a:t>                         Оно</a:t>
            </a:r>
          </a:p>
          <a:p>
            <a:r>
              <a:rPr lang="ru-RU" sz="2400" dirty="0" smtClean="0"/>
              <a:t>     Соку спелого полно,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 Так свежо и так душисто,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 Так румяно-золотисто,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  Будто медом налилось!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  Видны семечки насквозь…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80030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526507"/>
            <a:ext cx="7550224" cy="1296144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Что является объектом описания в тексте?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568952" cy="5328592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sz="3200" i="1" dirty="0" smtClean="0"/>
              <a:t>И надо сказать, усердно исполнял он свою обязанность: </a:t>
            </a:r>
            <a:r>
              <a:rPr lang="ru-RU" sz="3200" dirty="0" smtClean="0"/>
              <a:t>на дворе у него никогда ни щепок не валялось, ни сору; застрянет ли в грязную пору где-нибудь с бочкой отданная под его начальство разбитая кляча-водовозка, он только двинет плечом– и не только телегу, самое лошадь спихнет с места; дрова ли примется он колоть, топор так и звенит у него как стекло, и летят во все стороны осколки и поленья…</a:t>
            </a:r>
          </a:p>
          <a:p>
            <a:pPr marL="45720" indent="0" algn="r">
              <a:buNone/>
            </a:pPr>
            <a:r>
              <a:rPr lang="ru-RU" sz="2400" dirty="0" smtClean="0"/>
              <a:t>По </a:t>
            </a:r>
            <a:r>
              <a:rPr lang="ru-RU" sz="2400" dirty="0" err="1" smtClean="0"/>
              <a:t>И.С.Тургеневу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7632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619672" y="5805264"/>
            <a:ext cx="5637010" cy="882119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Проверьте</a:t>
            </a:r>
            <a:r>
              <a:rPr lang="ru-RU" sz="4400" dirty="0" smtClean="0"/>
              <a:t> </a:t>
            </a:r>
            <a:r>
              <a:rPr lang="ru-RU" sz="4400" b="1" dirty="0" smtClean="0">
                <a:solidFill>
                  <a:srgbClr val="FF0000"/>
                </a:solidFill>
              </a:rPr>
              <a:t>себя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96945" cy="4824536"/>
          </a:xfrm>
        </p:spPr>
        <p:txBody>
          <a:bodyPr/>
          <a:lstStyle/>
          <a:p>
            <a:pPr marL="182880" indent="0" algn="just">
              <a:buNone/>
            </a:pPr>
            <a:r>
              <a:rPr lang="ru-RU" sz="3200" dirty="0" smtClean="0"/>
              <a:t>Как он был хорош, весь освещенный весенним солнцем, на белом фоне березняка! И какой своеобразный облик у этого лесного гиганта! Длинная горбоносая морда, огромные вывороченные корни-рога. Сам такой тяжелый, грузный, а ноги высокие, стройные, точно у скакового коня. И такая окраска шерсти – весь темно-бурый, а на ногах словно белые, туго натянутые чулки.                      </a:t>
            </a:r>
            <a:r>
              <a:rPr lang="ru-RU" sz="1800" dirty="0" smtClean="0"/>
              <a:t>По </a:t>
            </a:r>
            <a:r>
              <a:rPr lang="ru-RU" sz="1800" dirty="0" err="1"/>
              <a:t>Ю.Яковлеву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63521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6409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3200" dirty="0" err="1" smtClean="0"/>
              <a:t>Опрелелите</a:t>
            </a:r>
            <a:r>
              <a:rPr lang="ru-RU" sz="3200" dirty="0" smtClean="0"/>
              <a:t> тип речи текста.</a:t>
            </a:r>
          </a:p>
          <a:p>
            <a:pPr marL="342900" indent="-342900" algn="just">
              <a:buAutoNum type="arabicPeriod"/>
            </a:pPr>
            <a:r>
              <a:rPr lang="ru-RU" sz="3200" dirty="0" smtClean="0"/>
              <a:t>Что является объектом описания</a:t>
            </a:r>
          </a:p>
          <a:p>
            <a:pPr marL="342900" indent="-342900" algn="just">
              <a:buAutoNum type="arabicPeriod"/>
            </a:pPr>
            <a:r>
              <a:rPr lang="ru-RU" sz="3200" dirty="0" smtClean="0"/>
              <a:t>Соотнесите структуры описания с текстом.</a:t>
            </a:r>
          </a:p>
          <a:p>
            <a:pPr marL="342900" indent="-342900" algn="just">
              <a:buAutoNum type="arabicPeriod"/>
            </a:pPr>
            <a:r>
              <a:rPr lang="ru-RU" sz="3200" dirty="0" smtClean="0"/>
              <a:t>Постройте план текста, используя ключевые слова.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0822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4249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Цель урока: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углубить знания о типе речи описание, знать и  его структуру и особенности употребления в разных  стилях речи; научить составлять текст-описание.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69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869160"/>
            <a:ext cx="7920879" cy="165618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Что  обозначают эти буквы?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731520"/>
            <a:ext cx="7704856" cy="413764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30000" dirty="0" smtClean="0">
                <a:solidFill>
                  <a:srgbClr val="FF0000"/>
                </a:solidFill>
              </a:rPr>
              <a:t>ПОР</a:t>
            </a:r>
            <a:endParaRPr lang="ru-RU" sz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20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ru-RU" sz="6600" dirty="0" smtClean="0">
                <a:solidFill>
                  <a:srgbClr val="FF0000"/>
                </a:solidFill>
              </a:rPr>
              <a:t>ТИПЫ  РЕЧИ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6000" dirty="0" smtClean="0">
                <a:solidFill>
                  <a:srgbClr val="FF0000"/>
                </a:solidFill>
              </a:rPr>
              <a:t>П</a:t>
            </a:r>
            <a:r>
              <a:rPr lang="ru-RU" sz="6000" dirty="0" smtClean="0">
                <a:solidFill>
                  <a:srgbClr val="002060"/>
                </a:solidFill>
              </a:rPr>
              <a:t>ОВЕСТВОВАНИЕ</a:t>
            </a:r>
          </a:p>
          <a:p>
            <a:pPr marL="45720" indent="0">
              <a:buNone/>
            </a:pP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>
                <a:solidFill>
                  <a:srgbClr val="002060"/>
                </a:solidFill>
              </a:rPr>
              <a:t>ПИСАНИЕ</a:t>
            </a:r>
          </a:p>
          <a:p>
            <a:pPr marL="45720" indent="0">
              <a:buNone/>
            </a:pPr>
            <a:r>
              <a:rPr lang="ru-RU" sz="6000" dirty="0" smtClean="0">
                <a:solidFill>
                  <a:srgbClr val="FF0000"/>
                </a:solidFill>
              </a:rPr>
              <a:t>Р</a:t>
            </a:r>
            <a:r>
              <a:rPr lang="ru-RU" sz="6000" dirty="0" smtClean="0">
                <a:solidFill>
                  <a:srgbClr val="002060"/>
                </a:solidFill>
              </a:rPr>
              <a:t>АССУЖДЕНИЕ</a:t>
            </a:r>
            <a:endParaRPr lang="ru-RU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65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877272"/>
            <a:ext cx="7848871" cy="576064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Определите типы речи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7992888" cy="5145752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Как назвать тип речи, если:</a:t>
            </a:r>
          </a:p>
          <a:p>
            <a:pPr marL="45720" indent="0" algn="just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1) В тексте сообщается о последовательности действий и событий, можно сделать несколько рисунков-фотографий, употребляются глаголы;</a:t>
            </a:r>
          </a:p>
          <a:p>
            <a:pPr marL="45720" indent="0" algn="just"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2) В тексте говорится о признаках предмета, можно сделать один рисунок-фотографию, употребляются прилагательные;</a:t>
            </a:r>
          </a:p>
          <a:p>
            <a:pPr marL="45720" indent="0" algn="just"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3) В тексте доказывается, объясняется что-то, нельзя нарисовать, сфотографировать, употребляются наречия.</a:t>
            </a:r>
            <a:endParaRPr lang="ru-RU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96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7" y="5373216"/>
            <a:ext cx="7550224" cy="1080120"/>
          </a:xfrm>
        </p:spPr>
        <p:txBody>
          <a:bodyPr/>
          <a:lstStyle/>
          <a:p>
            <a:pPr marL="0" indent="0" algn="l">
              <a:buNone/>
            </a:pPr>
            <a:r>
              <a:rPr lang="ru-RU" dirty="0" smtClean="0">
                <a:solidFill>
                  <a:srgbClr val="FF0000"/>
                </a:solidFill>
              </a:rPr>
              <a:t>ОПРЕДЕЛИТЕ ТИП РЕЧИ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692696"/>
            <a:ext cx="8208912" cy="4320480"/>
          </a:xfrm>
        </p:spPr>
        <p:txBody>
          <a:bodyPr>
            <a:normAutofit fontScale="85000" lnSpcReduction="20000"/>
          </a:bodyPr>
          <a:lstStyle/>
          <a:p>
            <a:pPr marL="45720" indent="0" algn="just">
              <a:buNone/>
            </a:pPr>
            <a:r>
              <a:rPr lang="ru-RU" sz="3500" dirty="0" smtClean="0"/>
              <a:t>ТЕКСТ №1</a:t>
            </a:r>
          </a:p>
          <a:p>
            <a:pPr marL="45720" indent="0" algn="just">
              <a:buNone/>
            </a:pPr>
            <a:r>
              <a:rPr lang="ru-RU" sz="3500" dirty="0" smtClean="0">
                <a:solidFill>
                  <a:srgbClr val="002060"/>
                </a:solidFill>
              </a:rPr>
              <a:t>В один из неуютных дождливых вечеров задумчивый кот взобрался на радиоприемник! Лег и стал слушать музыку. Он медленно приоткрывал и закрывал свои  прекрасные громадные глаза, и вся его морда с точеным носом и пышными бакенбардами выражала углубленность.</a:t>
            </a:r>
          </a:p>
          <a:p>
            <a:pPr marL="45720" indent="0" algn="just">
              <a:buNone/>
            </a:pPr>
            <a:endParaRPr lang="ru-RU" sz="3500" dirty="0"/>
          </a:p>
          <a:p>
            <a:pPr marL="45720" indent="0" algn="just">
              <a:buNone/>
            </a:pPr>
            <a:r>
              <a:rPr lang="ru-RU" sz="2800" dirty="0" smtClean="0"/>
              <a:t>                                                     По Р. </a:t>
            </a:r>
            <a:r>
              <a:rPr lang="ru-RU" sz="2800" dirty="0" err="1" smtClean="0"/>
              <a:t>Достян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0571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301208"/>
            <a:ext cx="7766248" cy="100811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ОПРЕДЕЛИТЕ ТИП РЕЧИ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764704"/>
            <a:ext cx="7848872" cy="446449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 smtClean="0"/>
              <a:t>ТЕКСТ №2</a:t>
            </a:r>
          </a:p>
          <a:p>
            <a:pPr marL="45720" indent="0" algn="just"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Есть у меня кот –серый в черных пятнышках, как в бусинках.</a:t>
            </a:r>
            <a:r>
              <a:rPr lang="ru-RU" sz="2800" dirty="0" smtClean="0"/>
              <a:t> Зовут его Василий Васильевич. Толстый кот. Уши у него круглые. На каждой лапе по пяти кривых ногтей. Да зубы, как иголки, острые. </a:t>
            </a:r>
            <a:r>
              <a:rPr lang="ru-RU" sz="2800" dirty="0" smtClean="0">
                <a:solidFill>
                  <a:srgbClr val="00B050"/>
                </a:solidFill>
              </a:rPr>
              <a:t>Это очень красивый кот.</a:t>
            </a:r>
          </a:p>
          <a:p>
            <a:pPr marL="45720" indent="0">
              <a:buNone/>
            </a:pPr>
            <a:endParaRPr lang="ru-RU" sz="2800" dirty="0"/>
          </a:p>
          <a:p>
            <a:pPr marL="45720" indent="0">
              <a:buNone/>
            </a:pPr>
            <a:r>
              <a:rPr lang="ru-RU" sz="2800" dirty="0" smtClean="0"/>
              <a:t>                                       По </a:t>
            </a:r>
            <a:r>
              <a:rPr lang="ru-RU" sz="2800" dirty="0" err="1" smtClean="0"/>
              <a:t>Е.Чарушину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3067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9" y="5301208"/>
            <a:ext cx="7622232" cy="108012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СТРУКТУРА    ОПИСАНИЯ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8208912" cy="399362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400" dirty="0" smtClean="0">
                <a:solidFill>
                  <a:srgbClr val="0070C0"/>
                </a:solidFill>
              </a:rPr>
              <a:t>1.Общее представление описываемого;</a:t>
            </a:r>
          </a:p>
          <a:p>
            <a:pPr marL="45720" indent="0">
              <a:buNone/>
            </a:pPr>
            <a:r>
              <a:rPr lang="ru-RU" sz="4400" dirty="0" smtClean="0">
                <a:solidFill>
                  <a:srgbClr val="002060"/>
                </a:solidFill>
              </a:rPr>
              <a:t>2.Описание деталей, частей;</a:t>
            </a:r>
          </a:p>
          <a:p>
            <a:pPr marL="45720" indent="0">
              <a:buNone/>
            </a:pPr>
            <a:r>
              <a:rPr lang="ru-RU" sz="4400" dirty="0" smtClean="0">
                <a:solidFill>
                  <a:srgbClr val="7030A0"/>
                </a:solidFill>
              </a:rPr>
              <a:t>3. Отношение к описываемому.</a:t>
            </a:r>
            <a:endParaRPr lang="ru-RU" sz="4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14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7" y="5229200"/>
            <a:ext cx="7550224" cy="122413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ОБЪЕКТЫ  ОПИСАНИЯ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404664"/>
            <a:ext cx="7704856" cy="489654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4000" dirty="0" smtClean="0"/>
              <a:t>Предметы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/>
              <a:t>Животные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/>
              <a:t>Человек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/>
              <a:t>Природа 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/>
              <a:t>Помещение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/>
              <a:t>Архитектурные сооружения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8956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118</TotalTime>
  <Words>516</Words>
  <Application>Microsoft Office PowerPoint</Application>
  <PresentationFormat>Экран (4:3)</PresentationFormat>
  <Paragraphs>73</Paragraphs>
  <Slides>13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Georgia</vt:lpstr>
      <vt:lpstr>Trebuchet MS</vt:lpstr>
      <vt:lpstr>Воздушный поток</vt:lpstr>
      <vt:lpstr>ОПИСАНИЕ   и  его СТРУКТУРА</vt:lpstr>
      <vt:lpstr>Презентация PowerPoint</vt:lpstr>
      <vt:lpstr>Что  обозначают эти буквы?</vt:lpstr>
      <vt:lpstr>ТИПЫ  РЕЧИ</vt:lpstr>
      <vt:lpstr>Определите типы речи</vt:lpstr>
      <vt:lpstr>ОПРЕДЕЛИТЕ ТИП РЕЧИ</vt:lpstr>
      <vt:lpstr>ОПРЕДЕЛИТЕ ТИП РЕЧИ</vt:lpstr>
      <vt:lpstr>СТРУКТУРА    ОПИСАНИЯ</vt:lpstr>
      <vt:lpstr>ОБЪЕКТЫ  ОПИСАНИЯ</vt:lpstr>
      <vt:lpstr>Презентация PowerPoint</vt:lpstr>
      <vt:lpstr>Что является объектом описания в тексте?</vt:lpstr>
      <vt:lpstr>Как он был хорош, весь освещенный весенним солнцем, на белом фоне березняка! И какой своеобразный облик у этого лесного гиганта! Длинная горбоносая морда, огромные вывороченные корни-рога. Сам такой тяжелый, грузный, а ноги высокие, стройные, точно у скакового коня. И такая окраска шерсти – весь темно-бурый, а на ногах словно белые, туго натянутые чулки.                      По Ю.Яковлеву</vt:lpstr>
      <vt:lpstr>Презентация PowerPoint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ОПИСАНИЕ  ПРЕДМЕТА</dc:title>
  <dc:creator>Valued Acer Customer</dc:creator>
  <cp:lastModifiedBy>S046rj</cp:lastModifiedBy>
  <cp:revision>14</cp:revision>
  <dcterms:created xsi:type="dcterms:W3CDTF">2013-12-01T15:18:47Z</dcterms:created>
  <dcterms:modified xsi:type="dcterms:W3CDTF">2015-07-09T14:09:17Z</dcterms:modified>
</cp:coreProperties>
</file>