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2879-B279-482B-919F-9FC35979E501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4A613-4B8C-4214-A8C9-B5318DB8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548680"/>
            <a:ext cx="8029575" cy="32432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конечно, не слишком простая: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 учить и учиться играя.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с учебой сложить развлеченье,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праздником станет любое ученье!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48879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00504"/>
            <a:ext cx="4054554" cy="247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73" y="3483899"/>
            <a:ext cx="4240716" cy="2945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609" y="714357"/>
            <a:ext cx="74609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«Убранство избы». Изготовление изделия « Русская печка»</a:t>
            </a:r>
          </a:p>
        </p:txBody>
      </p:sp>
      <p:pic>
        <p:nvPicPr>
          <p:cNvPr id="3" name="Рисунок 2" descr="Russkaya-pech-v-interere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65372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44" y="3357562"/>
            <a:ext cx="3646579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500041"/>
            <a:ext cx="7489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кладке, установке и ремонту печи.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964df93-acf9-4b33-a536-55c2f527d8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76" y="1573137"/>
            <a:ext cx="3357586" cy="356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65832"/>
            <a:ext cx="6977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« В каких русских народных сказках встречается печка?»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img_56cae08a49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43050"/>
            <a:ext cx="6977082" cy="440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85" y="1"/>
            <a:ext cx="91782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eacher\Pictures\ControlCenter4\Scan\CCI05022015_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3576" r="8161" b="45212"/>
          <a:stretch/>
        </p:blipFill>
        <p:spPr bwMode="auto">
          <a:xfrm>
            <a:off x="-61616" y="0"/>
            <a:ext cx="9205616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99352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Русская печь – «душа» избы.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1584"/>
            <a:ext cx="6715172" cy="472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75224" y="5365700"/>
            <a:ext cx="5286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урок!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57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Задача, конечно, не слишком простая: Играя учить и учиться играя. Но если с учебой сложить развлеченье, То праздником станет любое ученье!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Откройте души и сердца,            Скажите теплые слова.            Друг другу улыбнитесь,            Добрее стать стремитесь!</dc:title>
  <dc:creator>User</dc:creator>
  <cp:lastModifiedBy>Egor</cp:lastModifiedBy>
  <cp:revision>13</cp:revision>
  <dcterms:created xsi:type="dcterms:W3CDTF">2018-01-17T13:36:23Z</dcterms:created>
  <dcterms:modified xsi:type="dcterms:W3CDTF">2018-01-23T06:08:00Z</dcterms:modified>
</cp:coreProperties>
</file>