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43B5F-80F3-4AA5-8325-8C998A365CF8}" type="datetimeFigureOut">
              <a:rPr lang="ru-RU" smtClean="0"/>
              <a:t>14.03.2019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21619-935C-4027-B48E-54250997F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6375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43B5F-80F3-4AA5-8325-8C998A365CF8}" type="datetimeFigureOut">
              <a:rPr lang="ru-RU" smtClean="0"/>
              <a:t>14.03.2019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21619-935C-4027-B48E-54250997F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353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43B5F-80F3-4AA5-8325-8C998A365CF8}" type="datetimeFigureOut">
              <a:rPr lang="ru-RU" smtClean="0"/>
              <a:t>14.03.2019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21619-935C-4027-B48E-54250997F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1191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43B5F-80F3-4AA5-8325-8C998A365CF8}" type="datetimeFigureOut">
              <a:rPr lang="ru-RU" smtClean="0"/>
              <a:t>14.03.2019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21619-935C-4027-B48E-54250997F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9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43B5F-80F3-4AA5-8325-8C998A365CF8}" type="datetimeFigureOut">
              <a:rPr lang="ru-RU" smtClean="0"/>
              <a:t>14.03.2019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21619-935C-4027-B48E-54250997F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186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43B5F-80F3-4AA5-8325-8C998A365CF8}" type="datetimeFigureOut">
              <a:rPr lang="ru-RU" smtClean="0"/>
              <a:t>14.03.2019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21619-935C-4027-B48E-54250997F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5417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43B5F-80F3-4AA5-8325-8C998A365CF8}" type="datetimeFigureOut">
              <a:rPr lang="ru-RU" smtClean="0"/>
              <a:t>14.03.2019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21619-935C-4027-B48E-54250997F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6824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43B5F-80F3-4AA5-8325-8C998A365CF8}" type="datetimeFigureOut">
              <a:rPr lang="ru-RU" smtClean="0"/>
              <a:t>14.03.2019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21619-935C-4027-B48E-54250997F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3243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43B5F-80F3-4AA5-8325-8C998A365CF8}" type="datetimeFigureOut">
              <a:rPr lang="ru-RU" smtClean="0"/>
              <a:t>14.03.2019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21619-935C-4027-B48E-54250997F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1905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43B5F-80F3-4AA5-8325-8C998A365CF8}" type="datetimeFigureOut">
              <a:rPr lang="ru-RU" smtClean="0"/>
              <a:t>14.03.2019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21619-935C-4027-B48E-54250997F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8443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43B5F-80F3-4AA5-8325-8C998A365CF8}" type="datetimeFigureOut">
              <a:rPr lang="ru-RU" smtClean="0"/>
              <a:t>14.03.2019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21619-935C-4027-B48E-54250997F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3337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43B5F-80F3-4AA5-8325-8C998A365CF8}" type="datetimeFigureOut">
              <a:rPr lang="ru-RU" smtClean="0"/>
              <a:t>14.03.2019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E21619-935C-4027-B48E-54250997F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711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wallcoo.com/nature/SZ_206_Entironment_01_Green_Earth_Photo_manipulation/wallpapers/1920x1200/Photo%20manipulation%20of%2001_Human%20and%20Flower%20173_Greeny_Na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48"/>
            <a:ext cx="12285134" cy="6861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004734" y="672714"/>
            <a:ext cx="692988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«Организация «качественного времени» семьи как одной из возможности профилактики проблем детско – родительских отношений и профилактики безнадзорности»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713804" y="5295561"/>
            <a:ext cx="467512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Подготовила: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воспитатель МБДОУ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Детский сад № 56 «Туесок»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Егорова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Е.Н, 1 квалификационная категория.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82362" y="6438224"/>
            <a:ext cx="2249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Архангельск, 2019 г.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13013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7469"/>
            <a:ext cx="12254022" cy="71329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77" y="297026"/>
            <a:ext cx="5942215" cy="52808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1665" y="1961804"/>
            <a:ext cx="5998864" cy="476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1653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7469"/>
            <a:ext cx="12254022" cy="713293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1011" y="0"/>
            <a:ext cx="1198919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Второе направление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оформление фотовыставок. Например, в сентябре, после летнего отдыха, была оформлена совместно с родителями газета «Вот оно какое наше лето». Дети совместно с родителями с интересом рассказывали самые интересные моменты отдыха. Совместно с родителями оформляем фотостенды и выставки, участвуем в конкурсах,  украшаем группу к праздникам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22" y="1938992"/>
            <a:ext cx="4329728" cy="39240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9966" y="3200401"/>
            <a:ext cx="4149335" cy="35386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9154" y="1938992"/>
            <a:ext cx="3767655" cy="476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712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7469"/>
            <a:ext cx="12254022" cy="713293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9001" y="0"/>
            <a:ext cx="42413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Потрудиться мы тоже любим вместе.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7837" y="1978429"/>
            <a:ext cx="6913999" cy="45805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787" y="0"/>
            <a:ext cx="6013943" cy="451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348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7469"/>
            <a:ext cx="12254022" cy="713293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610196" y="-17745"/>
            <a:ext cx="939562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Третье направление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развитие познавательного интереса.</a:t>
            </a:r>
          </a:p>
          <a:p>
            <a:pPr indent="457200">
              <a:lnSpc>
                <a:spcPct val="150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направление еще в проекте. Разрабатываем проектно – исследовательскую деятельность под названием «Хочу всё знать». Родители совместно с детьми подбирают нужную информацию на определенную тему, загадки, стихи, составляется презентация. И пока дети еще маленькие, то с небольшим сообщением они будут выступать вместе с родителями. Прекрасное время! Ребенок и его родители рядом, у них есть общее дело.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08309">
            <a:off x="310768" y="3612810"/>
            <a:ext cx="4475493" cy="28162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3765" y="3819390"/>
            <a:ext cx="3962812" cy="29721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78901">
            <a:off x="8623412" y="3529785"/>
            <a:ext cx="3139658" cy="31396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423607">
            <a:off x="269211" y="465968"/>
            <a:ext cx="2016395" cy="219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8066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7469"/>
            <a:ext cx="12254022" cy="713293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0160" y="-207161"/>
            <a:ext cx="11953702" cy="5444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можно сказать, что родители становятся непосредственными творцами интересной жизни детей и в детском саду, и дома. Интерес и доверие друг к другу позволяет родителям наших воспитанников узнать о культурных традициях других семей, о различных подходах к воспитанию, что помогает в дальнейшем избежать проблем в детско- родительских отношениях и быстрее находить верный выход из трудной ситуации.  Опыт работы показывает, что позиция родителей стала более гибкой. Родители стали проявлять интерес к жизни группы, научились восхищаться результатами и продуктами совместной с детьми деятельности, эмоционально поддерживать своего ребенка, активно участвуют в праздниках и развлечениях, проектной деятельности. </a:t>
            </a:r>
          </a:p>
          <a:p>
            <a:pPr indent="457200"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Постепенно ушли непонимание, недоверие родителей. Взаимодействие родителей и детского сада редко возникает сразу. Этот процесс требует определенного времени, долгий и кропотливый труд, требующий терпеливого, неуклонного следования выбранной цели.</a:t>
            </a:r>
          </a:p>
          <a:p>
            <a:pPr indent="457200"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достижения успехов в воспитании и профилактики безнадзорности необходимо тесное сотрудничество семьи и детского сада. Проведение совместных мероприятий помогает развивать искреннюю заинтересованность в них, поднимать авторитет семьи, сплачивать детей, родителей.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5119" y="4788131"/>
            <a:ext cx="4443468" cy="212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7315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7469"/>
            <a:ext cx="12254022" cy="71329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02" y="0"/>
            <a:ext cx="121254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347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arcustitan.com/wp-content/uploads/bluewave-bkg-1980ligh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6259"/>
            <a:ext cx="12250187" cy="713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9737" y="0"/>
            <a:ext cx="11532523" cy="1687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научить родителей организовывать семейный досуг в целях профилактики проблем детско-родительских отношений и профилактики безнадзорности, используя при этом опыт, приобретенный в процессе взаимодействия с педагогом.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9737" y="1784112"/>
            <a:ext cx="11441084" cy="5011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</a:p>
          <a:p>
            <a:pPr indent="457200">
              <a:lnSpc>
                <a:spcPct val="150000"/>
              </a:lnSpc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1.Показать актуальность профилактики   безнадзорности в целом; </a:t>
            </a:r>
          </a:p>
          <a:p>
            <a:pPr indent="457200">
              <a:lnSpc>
                <a:spcPct val="150000"/>
              </a:lnSpc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Определить необходимость проведения работы в направлении детско – родительских  </a:t>
            </a:r>
          </a:p>
          <a:p>
            <a:pPr indent="457200">
              <a:lnSpc>
                <a:spcPct val="150000"/>
              </a:lnSpc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отношений с целью профилактики безнадзорности;</a:t>
            </a:r>
          </a:p>
          <a:p>
            <a:pPr indent="457200">
              <a:lnSpc>
                <a:spcPct val="150000"/>
              </a:lnSpc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3.Организовать как традиционные, так и новые активные формы работы с родителями; </a:t>
            </a:r>
          </a:p>
          <a:p>
            <a:pPr indent="457200">
              <a:lnSpc>
                <a:spcPct val="150000"/>
              </a:lnSpc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Способствовать педагогическому просвещению родителей, и организации семейного досуга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980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arcustitan.com/wp-content/uploads/bluewave-bkg-1980ligh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803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75733" y="695236"/>
            <a:ext cx="638386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годы детства каждый человек требует участия, ласки. Если ребенок вырастет в обстановке бессердечности, он становится равнодушным к добру и красоте».                                                                                                   </a:t>
            </a:r>
          </a:p>
          <a:p>
            <a:pPr indent="457200"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</a:t>
            </a:r>
          </a:p>
          <a:p>
            <a:pPr indent="457200"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(В. Сухомлинский)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ÐÐ°ÑÐ¸Ð»Ð¸Ð¹ Ð¡ÑÑÐ¾Ð¼Ð»Ð¸Ð½ÑÐºÐ¸Ð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441" y="1261534"/>
            <a:ext cx="4358805" cy="522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293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arcustitan.com/wp-content/uploads/bluewave-bkg-1980ligh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313"/>
            <a:ext cx="12192000" cy="702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5532" y="89175"/>
            <a:ext cx="11768667" cy="3730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современной жизни активная позиция родителей - сделать жизнь ребёнка как можно лучше. И они очень часто, в виду своей занятости, не успевают дать своему ребенку самое главное – внимание. Ребенок, чувствующий, что его любят, внимательны к нему, никогда не будет совершать необдуманных поступков. Но, если внимания ему недостаточно, возникают различные проблемы. Современные родители постоянно заняты. Зачастую они уверены, что их главная задача –обеспечить детей едой и одеждой. Но ведь ребёнок ждёт от родителей совсем не этого. Он ждёт совместного времяпровождения, совместного досуга и т.д. С детьми необходимо проводить как можно больше времени, тогда и проблема безнадзорности будет решаться однозначно.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6" descr="https://lemurov.net/wp-content/uploads/2017/10/33-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32" y="4273102"/>
            <a:ext cx="3210375" cy="2290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yelagin.ru/netcat_files/385/245/h_b4d0267d1a66ada03ebbf3756ef35de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230" y="3750732"/>
            <a:ext cx="4987269" cy="3186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careerist.ru/news/wp-content/uploads/2016/11/thinkstockphotos-78630735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748" y="3504567"/>
            <a:ext cx="4071351" cy="2937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773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arcustitan.com/wp-content/uploads/bluewave-bkg-1980ligh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53" y="0"/>
            <a:ext cx="122305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7799" y="63774"/>
            <a:ext cx="11777133" cy="3730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чрезвычайно актуальной стала проблема безнадзорности и правонарушений в детской среде. Численность детей с девиантным поведением неуклонно растёт. Они могут уйти из дома, бродяжничать, хулиганить.... Или, наоборот, прекращают общение, замыкаются в себе. Этого можно избежать, но только лишь в том случае, если родители будут «качественно» проводить с детьми свободное от работы время. Порой родители даже не задумываются и не догадываются о том, насколько это просто – проявить любовь к детям, часто ли они ласково называют своего ребёнка, сколько «качественного времени» ему уделяют. «Качественное время - это то время, когда их внимание полностью отдаётся ребёнку, когда они что –то делают вместе.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ttps://mhealth.ru/media/images/2018/4/28/05ae2e7dc42b430a9d12fa1749af3baa.width-12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97" y="3930717"/>
            <a:ext cx="4973402" cy="279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://rtk-66.ru/upload/iblock/503/5030105574a99fef5c4241e3ea46716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586" y="3307594"/>
            <a:ext cx="4607208" cy="344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762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7469"/>
            <a:ext cx="12254022" cy="713293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6982" y="-60624"/>
            <a:ext cx="11931534" cy="4197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Хотелось бы остановиться на организации «качественного времени» семьи как на одной из возможностей профилактики проблемы детско- родительских отношений.</a:t>
            </a:r>
          </a:p>
          <a:p>
            <a:pPr indent="457200"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при условии грамотного построения работы обладает уникальной возможностью постоянного общения с семьёй. В данном случае для семьи очень важно, чтобы рядом оказался педагог, на чью помощь могла бы рассчитывать семья. Для достижения успехов в воспитании необходимо тесное сотрудничество семьи и детского сада. Проведение совместных мероприятий помогает развивать искреннюю заинтересованность в них, поднимает авторитет семьи, сплачивает детей, родителей, педагогов.</a:t>
            </a:r>
          </a:p>
          <a:p>
            <a:pPr indent="457200"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 необходимо привлекать к участию в воспитательно -  образовательном процессе. Поэтому перед нами стоит главная задача – научить их использовать в семье тот опыт, который приобретается в процессе взаимодействия с педагогом.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ttps://worknet-info.ru/upload/photos/2018/03/Kh33pNWJV4pbSnJJCOIn_22_b39801cd04ff86c11200d1d8967b6984_avatar_fu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155" y="3632662"/>
            <a:ext cx="3824394" cy="237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kulikova-estalsad51.edumsko.ru/uploads/3000/11418/persona/news/14662183-Happy-family-Stock-Vector-carto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41" y="4581231"/>
            <a:ext cx="2710474" cy="223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ds14.edu-ukhta.ru/media/galary/mnogodetnye_I8E9Btd.jpg.1200x500_q85_box-30%2C239%2C1300%2C768_crop_detai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881" y="4820828"/>
            <a:ext cx="4149712" cy="172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трелка вниз 6"/>
          <p:cNvSpPr/>
          <p:nvPr/>
        </p:nvSpPr>
        <p:spPr>
          <a:xfrm rot="2811594">
            <a:off x="3177396" y="4329622"/>
            <a:ext cx="267765" cy="1098605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13745634">
            <a:off x="3329796" y="4482022"/>
            <a:ext cx="267765" cy="1098605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 rot="17667697">
            <a:off x="7404569" y="4831344"/>
            <a:ext cx="267765" cy="1098605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 rot="6979469">
            <a:off x="7467125" y="4560642"/>
            <a:ext cx="267765" cy="1098605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 rot="5400000">
            <a:off x="5331735" y="3861943"/>
            <a:ext cx="267765" cy="4846320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 rot="16200000">
            <a:off x="5331736" y="4155349"/>
            <a:ext cx="267765" cy="4846320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492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7469"/>
            <a:ext cx="12254022" cy="713293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2043" y="0"/>
            <a:ext cx="1203128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выделили три основных направления работы</a:t>
            </a:r>
          </a:p>
          <a:p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направление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Празднуем вместе.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 организуются встречи в неформальной обстановке, а именно детские утренники. После совместных праздников совместно с родителями устраиваем чаепитие, детям очень это нравится, когда мама и папа рядом, да еще и в детском саду. Дети и родители любят такие праздники и долго о них вспоминают, а опыт их организации и проведения становится достоянием многих семей, превращается в традицию. Родители становятся непосредственными творцами интересной жизни детей и в детском саду, и дома. Интерес и доверие друг к другу позволяет родителям наших воспитанников узнать о культурных традициях других семей, о различных подходах к воспитанию, что помогает в дальнейшем избежать проблем в детско- родительских отношениях и быстрее находить верный выход из трудной ситуации.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активно участвуют в проведении ярмарок.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120" y="3477875"/>
            <a:ext cx="3085276" cy="30840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3491" y="3599411"/>
            <a:ext cx="3800072" cy="31631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2153" y="3266901"/>
            <a:ext cx="3849942" cy="346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354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7469"/>
            <a:ext cx="12254022" cy="71329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921" y="0"/>
            <a:ext cx="4926349" cy="27681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890" y="3160131"/>
            <a:ext cx="6159731" cy="34648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2816" y="945418"/>
            <a:ext cx="4891819" cy="404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648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7469"/>
            <a:ext cx="12254022" cy="713293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-137469"/>
            <a:ext cx="12111644" cy="1883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Устраиваем встречи «родители – дети». Приглашаются родители в детский сад и рассказывают детям о своей профессии, своих достижениях, показывая свои умения и навыки и т. д.</a:t>
            </a:r>
          </a:p>
          <a:p>
            <a:pPr indent="457200">
              <a:lnSpc>
                <a:spcPct val="150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родители с удовольствием участвуют в образовательной деятельности и режимных моментах. Радует тот факт, что участие принимают и папы.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41" y="2194560"/>
            <a:ext cx="4782138" cy="40898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5834" y="3624348"/>
            <a:ext cx="3918894" cy="31084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2739" y="1280800"/>
            <a:ext cx="4767347" cy="280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61364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1046</Words>
  <Application>Microsoft Office PowerPoint</Application>
  <PresentationFormat>Широкоэкранный</PresentationFormat>
  <Paragraphs>34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Большой</dc:creator>
  <cp:lastModifiedBy>Большой</cp:lastModifiedBy>
  <cp:revision>4</cp:revision>
  <dcterms:created xsi:type="dcterms:W3CDTF">2019-03-14T14:24:33Z</dcterms:created>
  <dcterms:modified xsi:type="dcterms:W3CDTF">2019-03-14T14:43:20Z</dcterms:modified>
</cp:coreProperties>
</file>