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6336704"/>
          </a:xfrm>
        </p:spPr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4000" b="1" dirty="0"/>
              <a:t>Научно-исследовательская </a:t>
            </a:r>
            <a:r>
              <a:rPr lang="ru-RU" sz="4000" b="1" dirty="0" smtClean="0"/>
              <a:t>работа</a:t>
            </a:r>
            <a:r>
              <a:rPr lang="ru-RU" sz="4000" dirty="0"/>
              <a:t> </a:t>
            </a:r>
            <a:r>
              <a:rPr lang="ru-RU" sz="4000" b="1" dirty="0" smtClean="0"/>
              <a:t>на </a:t>
            </a:r>
            <a:r>
              <a:rPr lang="ru-RU" sz="4000" b="1" dirty="0"/>
              <a:t>тему: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6000" b="1" dirty="0" smtClean="0"/>
              <a:t>«</a:t>
            </a:r>
            <a:r>
              <a:rPr lang="ru-RU" sz="6000" b="1" dirty="0"/>
              <a:t>Соль и ее полезные свойства</a:t>
            </a:r>
            <a:r>
              <a:rPr lang="ru-RU" sz="6000" b="1" dirty="0" smtClean="0"/>
              <a:t>»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429124" y="5214950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Воспитанник: Деньгин Роман 5 лет</a:t>
            </a:r>
          </a:p>
          <a:p>
            <a:r>
              <a:rPr lang="ru-RU" dirty="0" smtClean="0"/>
              <a:t>Воспитатель: </a:t>
            </a:r>
            <a:r>
              <a:rPr lang="ru-RU" dirty="0" err="1" smtClean="0"/>
              <a:t>Шрамко</a:t>
            </a:r>
            <a:r>
              <a:rPr lang="ru-RU" dirty="0" smtClean="0"/>
              <a:t> Светлана Ивановна</a:t>
            </a:r>
          </a:p>
          <a:p>
            <a:r>
              <a:rPr lang="ru-RU" dirty="0" smtClean="0"/>
              <a:t>МБДОУ №10 </a:t>
            </a:r>
            <a:r>
              <a:rPr lang="ru-RU" dirty="0" err="1" smtClean="0"/>
              <a:t>д</a:t>
            </a:r>
            <a:r>
              <a:rPr lang="ru-RU" dirty="0" smtClean="0"/>
              <a:t>/с «Ручеёк»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598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деньгина\Desktop\IMG_20180918_1523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987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Опыт №4: продукты не портятся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C:\Users\деньгина\Desktop\Рома проект\IMG_20190306_20482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96044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деньгина\Desktop\Рома проект\IMG_20190307_063144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744416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3811012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В 2 баночки я налил воду. В правую баночку насыпал несколько ложек соли и перемешал. Затем положил в обе баночки одинаковые дольки свежего картофеля и оставил на ночь. Утром я вытащил картофель из банок и положил на тарелку. Долька картофеля из баночки с соленой водой уменьшилась в размерах, потому что соль вытягивает воду. Вытягивая воду из продуктов соль предотвращает их гниение.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2398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b="1" dirty="0" smtClean="0"/>
              <a:t>	</a:t>
            </a:r>
            <a:r>
              <a:rPr lang="ru-RU" sz="2700" b="1" dirty="0" smtClean="0"/>
              <a:t>Вывод</a:t>
            </a:r>
            <a:r>
              <a:rPr lang="ru-RU" sz="2700" b="1" dirty="0"/>
              <a:t>:</a:t>
            </a:r>
            <a:r>
              <a:rPr lang="ru-RU" sz="2700" dirty="0"/>
              <a:t> соль, вытягивая воду, не дает продуктам портиться. Вот поэтому мама использует много соли когда маринует огурцы и помидоры на зиму.</a:t>
            </a:r>
          </a:p>
        </p:txBody>
      </p:sp>
      <p:pic>
        <p:nvPicPr>
          <p:cNvPr id="4" name="Объект 3" descr="C:\Users\деньгина\Desktop\Рома проект\IMG_20190306_2037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5272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0450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Вывод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Проведя </a:t>
            </a:r>
            <a:r>
              <a:rPr lang="ru-RU" sz="2800" dirty="0"/>
              <a:t>опыты с солью, я понял, что она не такая уж и простая. Соль помогает людям в природе и в быту. С ее помощью можно сделать лекарство для полоскания горла, ее добавляют в пищу, она помогает на дорогах, благодаря ей на море легче плавать. Поэтому я считаю, что соль действительно необходима человеку.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7032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Список использованной литературы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Интернет ресурсы.</a:t>
            </a:r>
          </a:p>
          <a:p>
            <a:pPr marL="514350" indent="-514350">
              <a:buAutoNum type="arabicPeriod"/>
            </a:pPr>
            <a:r>
              <a:rPr lang="ru-RU" dirty="0" smtClean="0"/>
              <a:t>Интернет-энциклопедия «</a:t>
            </a:r>
            <a:r>
              <a:rPr lang="ru-RU" dirty="0" err="1" smtClean="0"/>
              <a:t>Википедия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278608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Спасибо за внимание!!!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61665"/>
            <a:ext cx="91440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	Соль – неотъемлемая часть в жизни каждого человека. Мы используем ее при приготовлении пищи и в быту.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	</a:t>
            </a:r>
            <a:r>
              <a:rPr lang="ru-RU" altLang="ru-RU" sz="2400" dirty="0" smtClean="0">
                <a:latin typeface="+mj-lt"/>
                <a:cs typeface="Times New Roman" pitchFamily="18" charset="0"/>
              </a:rPr>
              <a:t>П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овсеместное использование соли наводит на мысли о том какими же полезными свойствами она обладает и так ли она необходима для человека.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Что такое соль?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Соль – это кристаллическое вещество белого цвета, которое растворяется в воде. Слово соль произошло от греческого «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hals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 и означает «море». Соль добывают из соляных шахт, соляных озер и моря, очищают от примесей и измельчают.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76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деньгина\Desktop\i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5493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/>
              <a:t>Опыт №1: не замерзающая вода</a:t>
            </a:r>
            <a:endParaRPr lang="ru-RU" sz="2800" dirty="0"/>
          </a:p>
        </p:txBody>
      </p:sp>
      <p:pic>
        <p:nvPicPr>
          <p:cNvPr id="5" name="Объект 4" descr="C:\Users\деньгина\Desktop\Рома проект\IMG_20190305_21364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528392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деньгина\Desktop\Рома проект\IMG_20190305_213708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348372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566124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В </a:t>
            </a:r>
            <a:r>
              <a:rPr lang="ru-RU" sz="2400" dirty="0"/>
              <a:t>две баночки я налил воду. В правую баночку я насыпал соль и тщательно перемешал.</a:t>
            </a:r>
          </a:p>
        </p:txBody>
      </p:sp>
    </p:spTree>
    <p:extLst>
      <p:ext uri="{BB962C8B-B14F-4D97-AF65-F5344CB8AC3E}">
        <p14:creationId xmlns="" xmlns:p14="http://schemas.microsoft.com/office/powerpoint/2010/main" val="67868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деньгина\Desktop\Рома проект\IMG_20190305_21410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3672408" cy="4680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деньгина\Desktop\Рома проект\IMG_20190306_070003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672408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515719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Баночки </a:t>
            </a:r>
            <a:r>
              <a:rPr lang="ru-RU" sz="2400" dirty="0"/>
              <a:t>я поставил в морозильную камеру и оставил на ночь. Утром я достал баночки из холодильника. В банке, в которой была соль, вода превратилась в кашицу из льда, а в баночке с простой водой в лед.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093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/>
              <a:t>Опыт №2: таяние льда</a:t>
            </a:r>
            <a:endParaRPr lang="ru-RU" sz="2800" dirty="0"/>
          </a:p>
        </p:txBody>
      </p:sp>
      <p:pic>
        <p:nvPicPr>
          <p:cNvPr id="4" name="Объект 3" descr="C:\Users\деньгина\Desktop\Рома проект\IMG_20190306_201731_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408712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544522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Для </a:t>
            </a:r>
            <a:r>
              <a:rPr lang="ru-RU" sz="2400" dirty="0"/>
              <a:t>опыта я взял по 2 кубика льда и положил на разные тарелки. На кубики в правой тарелке я насыпал соль и оставил на несколько минут.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894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деньгина\Desktop\Рома проект\IMG_20190306_2032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663562" cy="39604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22108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Через несколько минут в тарелке с солью лед растаял быстрее. </a:t>
            </a:r>
          </a:p>
          <a:p>
            <a:pPr algn="just"/>
            <a:r>
              <a:rPr lang="ru-RU" sz="2400" b="1" dirty="0" smtClean="0"/>
              <a:t>	Вывод:</a:t>
            </a:r>
            <a:r>
              <a:rPr lang="ru-RU" sz="2400" dirty="0" smtClean="0"/>
              <a:t> соленая вода не замерзает, а лед посыпанный солью быстро тает. Поэтому зимой солью посыпают дороги чтобы на них не образовывался лед. Для того чтобы не было «гололеда» и чтобы машины не скользили.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16704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/>
              <a:t>Опыт №3: яйцо не тонет в соленой воде</a:t>
            </a:r>
            <a:endParaRPr lang="ru-RU" sz="2800" dirty="0"/>
          </a:p>
        </p:txBody>
      </p:sp>
      <p:pic>
        <p:nvPicPr>
          <p:cNvPr id="5" name="Объект 4" descr="C:\Users\деньгина\Desktop\Рома проект\IMG_20190306_200948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1" y="1268760"/>
            <a:ext cx="4163971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деньгина\Desktop\Рома проект\IMG_20190306_20101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1"/>
            <a:ext cx="3888432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91704" y="486916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В </a:t>
            </a:r>
            <a:r>
              <a:rPr lang="ru-RU" sz="2400" dirty="0"/>
              <a:t>два стакана я налил простую воду. В правый стакан я насыпал несколько ложек соли и перемешал.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950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деньгина\Desktop\Рома проект\IMG_20190306_201408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20480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деньгина\Desktop\Рома проект\IMG_20190306_20143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176464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3811012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В </a:t>
            </a:r>
            <a:r>
              <a:rPr lang="ru-RU" sz="2400" dirty="0"/>
              <a:t>стаканы с пресной и соленой водой я опустил сырое яйцо. Яйцо в стакане с соленой водой всплыло, а в стакане с пресной водой упало на дно.</a:t>
            </a:r>
          </a:p>
          <a:p>
            <a:pPr algn="just"/>
            <a:r>
              <a:rPr lang="ru-RU" sz="2400" b="1" dirty="0"/>
              <a:t>	</a:t>
            </a:r>
            <a:endParaRPr lang="ru-RU" sz="2400" b="1" dirty="0" smtClean="0"/>
          </a:p>
          <a:p>
            <a:pPr algn="just"/>
            <a:r>
              <a:rPr lang="ru-RU" sz="2400" b="1" dirty="0"/>
              <a:t>	</a:t>
            </a:r>
            <a:r>
              <a:rPr lang="ru-RU" sz="2400" b="1" dirty="0" smtClean="0"/>
              <a:t>Вывод</a:t>
            </a:r>
            <a:r>
              <a:rPr lang="ru-RU" sz="2400" b="1" dirty="0"/>
              <a:t>:</a:t>
            </a:r>
            <a:r>
              <a:rPr lang="ru-RU" sz="2400" dirty="0"/>
              <a:t> соль повышает плотность воды и помогает предметам находиться на поверхности. Например, высокое содержание соли в морской воде помогает телу легче </a:t>
            </a:r>
            <a:r>
              <a:rPr lang="ru-RU" sz="2400" dirty="0" smtClean="0"/>
              <a:t>плавать.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13045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63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Научно-исследовательская работа на тему:  «Соль и ее полезные свойства»              </vt:lpstr>
      <vt:lpstr>Слайд 2</vt:lpstr>
      <vt:lpstr>Слайд 3</vt:lpstr>
      <vt:lpstr>Опыт №1: не замерзающая вода</vt:lpstr>
      <vt:lpstr>Слайд 5</vt:lpstr>
      <vt:lpstr>Опыт №2: таяние льда</vt:lpstr>
      <vt:lpstr>Слайд 7</vt:lpstr>
      <vt:lpstr>Опыт №3: яйцо не тонет в соленой воде</vt:lpstr>
      <vt:lpstr>Слайд 9</vt:lpstr>
      <vt:lpstr>Слайд 10</vt:lpstr>
      <vt:lpstr>Опыт №4: продукты не портятся </vt:lpstr>
      <vt:lpstr> Вывод: соль, вытягивая воду, не дает продуктам портиться. Вот поэтому мама использует много соли когда маринует огурцы и помидоры на зиму.</vt:lpstr>
      <vt:lpstr>Слайд 13</vt:lpstr>
      <vt:lpstr>Список использованной литературы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дошкольное  бюджетное учреждение Хангаласского района Республики саха (Якутия) Детский сад №10 «Ручеек» Группа «Сказка»       Научно-исследовательская работа на тему: «Соль и ее полезные свойства»      Выполнил: Деньгин Роман Павлович, 5 лет  Руководитель: Деньгина Елена Александровна       Бестях, 2019 год  </dc:title>
  <dc:creator>Елена Деньгина</dc:creator>
  <cp:lastModifiedBy>Ручеек10</cp:lastModifiedBy>
  <cp:revision>84</cp:revision>
  <dcterms:created xsi:type="dcterms:W3CDTF">2019-03-10T22:52:12Z</dcterms:created>
  <dcterms:modified xsi:type="dcterms:W3CDTF">2019-03-14T23:38:40Z</dcterms:modified>
</cp:coreProperties>
</file>