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6" r:id="rId6"/>
    <p:sldId id="260" r:id="rId7"/>
    <p:sldId id="277" r:id="rId8"/>
    <p:sldId id="261" r:id="rId9"/>
    <p:sldId id="262" r:id="rId10"/>
    <p:sldId id="278" r:id="rId11"/>
    <p:sldId id="263" r:id="rId12"/>
    <p:sldId id="279" r:id="rId13"/>
    <p:sldId id="264" r:id="rId14"/>
    <p:sldId id="280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81" r:id="rId26"/>
    <p:sldId id="282" r:id="rId27"/>
    <p:sldId id="283" r:id="rId28"/>
    <p:sldId id="284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138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391C8-8D65-43C5-8866-2D4A14303B2F}" type="datetimeFigureOut">
              <a:rPr lang="ru-RU" smtClean="0"/>
              <a:t>17.03.2014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B07B0-8945-49A4-99C4-A04CB2AD79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4923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391C8-8D65-43C5-8866-2D4A14303B2F}" type="datetimeFigureOut">
              <a:rPr lang="ru-RU" smtClean="0"/>
              <a:t>17.03.2014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B07B0-8945-49A4-99C4-A04CB2AD79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0059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391C8-8D65-43C5-8866-2D4A14303B2F}" type="datetimeFigureOut">
              <a:rPr lang="ru-RU" smtClean="0"/>
              <a:t>17.03.2014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B07B0-8945-49A4-99C4-A04CB2AD79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8359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391C8-8D65-43C5-8866-2D4A14303B2F}" type="datetimeFigureOut">
              <a:rPr lang="ru-RU" smtClean="0"/>
              <a:t>17.03.2014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B07B0-8945-49A4-99C4-A04CB2AD79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52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391C8-8D65-43C5-8866-2D4A14303B2F}" type="datetimeFigureOut">
              <a:rPr lang="ru-RU" smtClean="0"/>
              <a:t>17.03.2014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B07B0-8945-49A4-99C4-A04CB2AD79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3876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391C8-8D65-43C5-8866-2D4A14303B2F}" type="datetimeFigureOut">
              <a:rPr lang="ru-RU" smtClean="0"/>
              <a:t>17.03.2014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B07B0-8945-49A4-99C4-A04CB2AD79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5120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391C8-8D65-43C5-8866-2D4A14303B2F}" type="datetimeFigureOut">
              <a:rPr lang="ru-RU" smtClean="0"/>
              <a:t>17.03.2014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B07B0-8945-49A4-99C4-A04CB2AD79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2641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391C8-8D65-43C5-8866-2D4A14303B2F}" type="datetimeFigureOut">
              <a:rPr lang="ru-RU" smtClean="0"/>
              <a:t>17.03.2014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B07B0-8945-49A4-99C4-A04CB2AD79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9173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391C8-8D65-43C5-8866-2D4A14303B2F}" type="datetimeFigureOut">
              <a:rPr lang="ru-RU" smtClean="0"/>
              <a:t>17.03.2014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B07B0-8945-49A4-99C4-A04CB2AD79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1276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391C8-8D65-43C5-8866-2D4A14303B2F}" type="datetimeFigureOut">
              <a:rPr lang="ru-RU" smtClean="0"/>
              <a:t>17.03.2014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B07B0-8945-49A4-99C4-A04CB2AD79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0773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391C8-8D65-43C5-8866-2D4A14303B2F}" type="datetimeFigureOut">
              <a:rPr lang="ru-RU" smtClean="0"/>
              <a:t>17.03.2014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B07B0-8945-49A4-99C4-A04CB2AD79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7718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C391C8-8D65-43C5-8866-2D4A14303B2F}" type="datetimeFigureOut">
              <a:rPr lang="ru-RU" smtClean="0"/>
              <a:t>17.03.2014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9B07B0-8945-49A4-99C4-A04CB2AD79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0798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196752"/>
            <a:ext cx="8064896" cy="151216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Физическая культура в раннем </a:t>
            </a:r>
            <a:r>
              <a:rPr lang="ru-RU" dirty="0" smtClean="0"/>
              <a:t>возрасте.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3809256"/>
            <a:ext cx="7984976" cy="3048744"/>
          </a:xfrm>
        </p:spPr>
        <p:txBody>
          <a:bodyPr/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В раннем возрасте кости ребёнка эластичны и гибки, легко деформируются и искривляются. Всё это надо учитывать при проведении занятий по физической культуре.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8848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RF\Desktop\Новая папка\6-7snn3FH1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-1143000"/>
            <a:ext cx="12192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25608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538661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Бросание.</a:t>
            </a:r>
            <a:br>
              <a:rPr lang="ru-RU" dirty="0" smtClean="0"/>
            </a:br>
            <a:r>
              <a:rPr lang="ru-RU" dirty="0" smtClean="0"/>
              <a:t>1. Бросание и катание двумя руками.</a:t>
            </a:r>
            <a:br>
              <a:rPr lang="ru-RU" dirty="0" smtClean="0"/>
            </a:br>
            <a:r>
              <a:rPr lang="ru-RU" dirty="0" smtClean="0"/>
              <a:t>2.Собирать разнообразные мячи и складывать их</a:t>
            </a:r>
            <a:br>
              <a:rPr lang="ru-RU" dirty="0" smtClean="0"/>
            </a:br>
            <a:r>
              <a:rPr lang="ru-RU" dirty="0" smtClean="0"/>
              <a:t> в корзину.</a:t>
            </a:r>
            <a:br>
              <a:rPr lang="ru-RU" dirty="0" smtClean="0"/>
            </a:br>
            <a:r>
              <a:rPr lang="ru-RU" dirty="0" smtClean="0"/>
              <a:t>3. Перебрасывать мяч, мешочек через препятствие.</a:t>
            </a:r>
            <a:br>
              <a:rPr lang="ru-RU" dirty="0" smtClean="0"/>
            </a:br>
            <a:r>
              <a:rPr lang="ru-RU" dirty="0" smtClean="0"/>
              <a:t>4. Бросать на дальность мяч или мешочек.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29946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RF\Desktop\Новая папка\m-2r-oz1uw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-1143000"/>
            <a:ext cx="12192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18701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61066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Общеразвивающие упражнения.</a:t>
            </a:r>
            <a:br>
              <a:rPr lang="ru-RU" dirty="0" smtClean="0"/>
            </a:br>
            <a:r>
              <a:rPr lang="ru-RU" dirty="0" smtClean="0"/>
              <a:t>Чаще всего выполняются с предметами, т.к. выполняются точнее, чем имитационные.</a:t>
            </a:r>
            <a:br>
              <a:rPr lang="ru-RU" dirty="0" smtClean="0"/>
            </a:br>
            <a:r>
              <a:rPr lang="ru-RU" dirty="0" smtClean="0"/>
              <a:t>Они должны быть очень просты и доступны малышам.</a:t>
            </a:r>
            <a:br>
              <a:rPr lang="ru-RU" dirty="0" smtClean="0"/>
            </a:br>
            <a:r>
              <a:rPr lang="ru-RU" dirty="0" smtClean="0"/>
              <a:t>Могут присутствовать сюжетно-образные упражнения.</a:t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57432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RF\Desktop\Новая папка\C3AZ1DmBZ_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-1143000"/>
            <a:ext cx="12192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81697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Физкультура с детьми первой младшей группы.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П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роводится 2 раза в неделю по </a:t>
            </a:r>
          </a:p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15-20 минут.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380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5530626"/>
          </a:xfrm>
        </p:spPr>
        <p:txBody>
          <a:bodyPr>
            <a:normAutofit/>
          </a:bodyPr>
          <a:lstStyle/>
          <a:p>
            <a:r>
              <a:rPr lang="ru-RU" dirty="0" smtClean="0"/>
              <a:t>Занятие состоит из 3-х частей:</a:t>
            </a:r>
            <a:br>
              <a:rPr lang="ru-RU" dirty="0" smtClean="0"/>
            </a:br>
            <a:r>
              <a:rPr lang="ru-RU" dirty="0" smtClean="0"/>
              <a:t>1 часть – вводная (ходьба, чередующая с бегом).</a:t>
            </a:r>
            <a:br>
              <a:rPr lang="ru-RU" dirty="0" smtClean="0"/>
            </a:br>
            <a:r>
              <a:rPr lang="ru-RU" dirty="0" smtClean="0"/>
              <a:t>2 часть – основная (ОРУ, ОВД).</a:t>
            </a:r>
            <a:br>
              <a:rPr lang="ru-RU" dirty="0" smtClean="0"/>
            </a:br>
            <a:r>
              <a:rPr lang="ru-RU" dirty="0" smtClean="0"/>
              <a:t>3 часть –заключительная ( ходьба или спокойная игра).</a:t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86551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538661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Ходьба.</a:t>
            </a:r>
            <a:br>
              <a:rPr lang="ru-RU" dirty="0" smtClean="0"/>
            </a:br>
            <a:r>
              <a:rPr lang="ru-RU" dirty="0" smtClean="0"/>
              <a:t>1.Стайкой за воспитателем в заданном направлении.</a:t>
            </a:r>
            <a:br>
              <a:rPr lang="ru-RU" dirty="0" smtClean="0"/>
            </a:br>
            <a:r>
              <a:rPr lang="ru-RU" dirty="0" smtClean="0"/>
              <a:t>2.Парами, держась за руки.</a:t>
            </a:r>
            <a:br>
              <a:rPr lang="ru-RU" dirty="0" smtClean="0"/>
            </a:br>
            <a:r>
              <a:rPr lang="ru-RU" dirty="0" smtClean="0"/>
              <a:t>3.По кругу друг за другом.</a:t>
            </a:r>
            <a:br>
              <a:rPr lang="ru-RU" dirty="0" smtClean="0"/>
            </a:br>
            <a:r>
              <a:rPr lang="ru-RU" dirty="0" smtClean="0"/>
              <a:t>4.С переступанием через препятствие.</a:t>
            </a:r>
            <a:br>
              <a:rPr lang="ru-RU" dirty="0" smtClean="0"/>
            </a:br>
            <a:r>
              <a:rPr lang="ru-RU" dirty="0" smtClean="0"/>
              <a:t>5.Переходящая к бегу и наоборот.</a:t>
            </a:r>
            <a:br>
              <a:rPr lang="ru-RU" dirty="0" smtClean="0"/>
            </a:br>
            <a:r>
              <a:rPr lang="ru-RU" dirty="0" smtClean="0"/>
              <a:t>6.На месте, шаг вперёд, вбок.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13154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7931224" cy="5026571"/>
          </a:xfrm>
        </p:spPr>
        <p:txBody>
          <a:bodyPr>
            <a:normAutofit/>
          </a:bodyPr>
          <a:lstStyle/>
          <a:p>
            <a:r>
              <a:rPr lang="ru-RU" dirty="0" smtClean="0"/>
              <a:t>Бег.</a:t>
            </a:r>
            <a:br>
              <a:rPr lang="ru-RU" dirty="0" smtClean="0"/>
            </a:br>
            <a:r>
              <a:rPr lang="ru-RU" dirty="0" smtClean="0"/>
              <a:t>1.Стайкой или по кругу.</a:t>
            </a:r>
            <a:br>
              <a:rPr lang="ru-RU" dirty="0" smtClean="0"/>
            </a:br>
            <a:r>
              <a:rPr lang="ru-RU" dirty="0" smtClean="0"/>
              <a:t>2.Доганять катящийся мяч.</a:t>
            </a:r>
            <a:br>
              <a:rPr lang="ru-RU" dirty="0" smtClean="0"/>
            </a:br>
            <a:r>
              <a:rPr lang="ru-RU" dirty="0" smtClean="0"/>
              <a:t>3. По дорожке.</a:t>
            </a:r>
            <a:br>
              <a:rPr lang="ru-RU" dirty="0" smtClean="0"/>
            </a:br>
            <a:r>
              <a:rPr lang="ru-RU" dirty="0" smtClean="0"/>
              <a:t>4.Переходить от бега к ходьбе по сигналу и обратно.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75781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7848872" cy="561662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Прыжки.</a:t>
            </a:r>
            <a:br>
              <a:rPr lang="ru-RU" dirty="0" smtClean="0"/>
            </a:br>
            <a:r>
              <a:rPr lang="ru-RU" dirty="0" smtClean="0"/>
              <a:t>1. Прыжки и поскоки на месте на 2-х ногах.</a:t>
            </a:r>
            <a:br>
              <a:rPr lang="ru-RU" dirty="0" smtClean="0"/>
            </a:br>
            <a:r>
              <a:rPr lang="ru-RU" dirty="0" smtClean="0"/>
              <a:t>2. Поскоки на 2-х ногах с продвижением вперёд.</a:t>
            </a:r>
            <a:br>
              <a:rPr lang="ru-RU" dirty="0" smtClean="0"/>
            </a:br>
            <a:r>
              <a:rPr lang="ru-RU" dirty="0" smtClean="0"/>
              <a:t>3. Подпрыгивание вверх до предмета.</a:t>
            </a:r>
            <a:br>
              <a:rPr lang="ru-RU" dirty="0" smtClean="0"/>
            </a:br>
            <a:r>
              <a:rPr lang="ru-RU" dirty="0" smtClean="0"/>
              <a:t>4. С высоты.</a:t>
            </a:r>
            <a:br>
              <a:rPr lang="ru-RU" dirty="0" smtClean="0"/>
            </a:br>
            <a:r>
              <a:rPr lang="ru-RU" dirty="0" smtClean="0"/>
              <a:t>5. Перепрыгивание через верёвочку, дорожку и т.д.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9614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836712"/>
            <a:ext cx="7667129" cy="4932263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               Исключаются упражнения:</a:t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    -   силовые</a:t>
            </a:r>
            <a:br>
              <a:rPr lang="ru-RU" sz="3200" dirty="0" smtClean="0"/>
            </a:br>
            <a:r>
              <a:rPr lang="ru-RU" sz="3200" dirty="0"/>
              <a:t> </a:t>
            </a:r>
            <a:r>
              <a:rPr lang="ru-RU" sz="3200" dirty="0" smtClean="0"/>
              <a:t>   -   прыжки на одной ноге</a:t>
            </a:r>
            <a:br>
              <a:rPr lang="ru-RU" sz="3200" dirty="0" smtClean="0"/>
            </a:br>
            <a:r>
              <a:rPr lang="ru-RU" sz="3200" dirty="0"/>
              <a:t> </a:t>
            </a:r>
            <a:r>
              <a:rPr lang="ru-RU" sz="3200" dirty="0" smtClean="0"/>
              <a:t>   -   длительное пассивное ожидание.</a:t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>      Обязательно должны быть:</a:t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> </a:t>
            </a:r>
            <a:r>
              <a:rPr lang="ru-RU" sz="3200" dirty="0" smtClean="0"/>
              <a:t>   -  показ</a:t>
            </a:r>
            <a:br>
              <a:rPr lang="ru-RU" sz="3200" dirty="0" smtClean="0"/>
            </a:br>
            <a:r>
              <a:rPr lang="ru-RU" sz="3200" dirty="0"/>
              <a:t> </a:t>
            </a:r>
            <a:r>
              <a:rPr lang="ru-RU" sz="3200" dirty="0" smtClean="0"/>
              <a:t>   -  мотивация.</a:t>
            </a:r>
            <a:br>
              <a:rPr lang="ru-RU" sz="3200" dirty="0" smtClean="0"/>
            </a:br>
            <a:r>
              <a:rPr lang="ru-RU" sz="3200" dirty="0"/>
              <a:t> </a:t>
            </a:r>
            <a:r>
              <a:rPr lang="ru-RU" sz="3200" dirty="0" smtClean="0"/>
              <a:t> </a:t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> 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 flipH="1">
            <a:off x="8494713" y="6525344"/>
            <a:ext cx="109735" cy="72007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52372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538661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Ползание, лазание.</a:t>
            </a:r>
            <a:br>
              <a:rPr lang="ru-RU" dirty="0" smtClean="0"/>
            </a:br>
            <a:r>
              <a:rPr lang="ru-RU" dirty="0" smtClean="0"/>
              <a:t>1. Ползание на четвереньках по прямой.</a:t>
            </a:r>
            <a:br>
              <a:rPr lang="ru-RU" dirty="0" smtClean="0"/>
            </a:br>
            <a:r>
              <a:rPr lang="ru-RU" dirty="0" smtClean="0"/>
              <a:t>2.Подлезание под дугу.</a:t>
            </a:r>
            <a:br>
              <a:rPr lang="ru-RU" dirty="0" smtClean="0"/>
            </a:br>
            <a:r>
              <a:rPr lang="ru-RU" dirty="0" smtClean="0"/>
              <a:t>3.Ползать по дорожке между линиями.</a:t>
            </a:r>
            <a:br>
              <a:rPr lang="ru-RU" dirty="0" smtClean="0"/>
            </a:br>
            <a:r>
              <a:rPr lang="ru-RU" dirty="0" smtClean="0"/>
              <a:t>4.Переползать через бревно или гимнастическую скамейку.</a:t>
            </a:r>
            <a:br>
              <a:rPr lang="ru-RU" dirty="0" smtClean="0"/>
            </a:br>
            <a:r>
              <a:rPr lang="ru-RU" dirty="0" smtClean="0"/>
              <a:t>5. Лазать по лесенке-стремянке.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80476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538661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Упражнения на равновесие.</a:t>
            </a:r>
            <a:br>
              <a:rPr lang="ru-RU" dirty="0" smtClean="0"/>
            </a:br>
            <a:r>
              <a:rPr lang="ru-RU" dirty="0" smtClean="0"/>
              <a:t>1.Ходьба по верёвочке.</a:t>
            </a:r>
            <a:br>
              <a:rPr lang="ru-RU" dirty="0" smtClean="0"/>
            </a:br>
            <a:r>
              <a:rPr lang="ru-RU" dirty="0" smtClean="0"/>
              <a:t>2.Ходьба по доске.</a:t>
            </a:r>
            <a:br>
              <a:rPr lang="ru-RU" dirty="0" smtClean="0"/>
            </a:br>
            <a:r>
              <a:rPr lang="ru-RU" dirty="0" smtClean="0"/>
              <a:t>3. Ходьба по гимнастической скамейке.</a:t>
            </a:r>
            <a:br>
              <a:rPr lang="ru-RU" dirty="0" smtClean="0"/>
            </a:br>
            <a:r>
              <a:rPr lang="ru-RU" dirty="0" smtClean="0"/>
              <a:t>4.По наклонной доске, меняя угол наклона.</a:t>
            </a:r>
            <a:br>
              <a:rPr lang="ru-RU" dirty="0" smtClean="0"/>
            </a:br>
            <a:r>
              <a:rPr lang="ru-RU" dirty="0" smtClean="0"/>
              <a:t>5.По </a:t>
            </a:r>
            <a:r>
              <a:rPr lang="ru-RU" dirty="0"/>
              <a:t>г</a:t>
            </a:r>
            <a:r>
              <a:rPr lang="ru-RU" dirty="0" smtClean="0"/>
              <a:t>имнастической скамейке на четвереньках.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18958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8712968" cy="4248472"/>
          </a:xfrm>
        </p:spPr>
        <p:txBody>
          <a:bodyPr>
            <a:normAutofit/>
          </a:bodyPr>
          <a:lstStyle/>
          <a:p>
            <a:r>
              <a:rPr lang="ru-RU" dirty="0" smtClean="0"/>
              <a:t>6. Подниматься на носки и снова опускаться.</a:t>
            </a:r>
            <a:br>
              <a:rPr lang="ru-RU" dirty="0" smtClean="0"/>
            </a:br>
            <a:r>
              <a:rPr lang="ru-RU" dirty="0" smtClean="0"/>
              <a:t>7.Перешагивать через предметы.</a:t>
            </a:r>
            <a:br>
              <a:rPr lang="ru-RU" dirty="0" smtClean="0"/>
            </a:br>
            <a:r>
              <a:rPr lang="ru-RU" dirty="0" smtClean="0"/>
              <a:t>8.Медленно кружиться на месте.</a:t>
            </a:r>
            <a:br>
              <a:rPr lang="ru-RU" dirty="0" smtClean="0"/>
            </a:br>
            <a:r>
              <a:rPr lang="ru-RU" dirty="0" smtClean="0"/>
              <a:t>9.Подниматься на куб, скамейку и опускаться.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26260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Катание и бросание.</a:t>
            </a:r>
            <a:br>
              <a:rPr lang="ru-RU" dirty="0" smtClean="0"/>
            </a:br>
            <a:r>
              <a:rPr lang="ru-RU" dirty="0" smtClean="0"/>
              <a:t>1.Катать мяч друг другу.</a:t>
            </a:r>
            <a:br>
              <a:rPr lang="ru-RU" dirty="0" smtClean="0"/>
            </a:br>
            <a:r>
              <a:rPr lang="ru-RU" dirty="0" smtClean="0"/>
              <a:t>2.Катить мяч с продвижением вперёд.</a:t>
            </a:r>
            <a:br>
              <a:rPr lang="ru-RU" dirty="0" smtClean="0"/>
            </a:br>
            <a:r>
              <a:rPr lang="ru-RU" dirty="0" smtClean="0"/>
              <a:t>3.Бросать мяч двумя руками снизу, от груди, из-за головы.</a:t>
            </a:r>
            <a:br>
              <a:rPr lang="ru-RU" dirty="0" smtClean="0"/>
            </a:br>
            <a:r>
              <a:rPr lang="ru-RU" dirty="0" smtClean="0"/>
              <a:t>4.Бросать мяч или мешочек на дальность.</a:t>
            </a:r>
            <a:br>
              <a:rPr lang="ru-RU" dirty="0" smtClean="0"/>
            </a:br>
            <a:r>
              <a:rPr lang="ru-RU" dirty="0" smtClean="0"/>
              <a:t>5. Бросать мяч или мешочек в корзину.</a:t>
            </a:r>
            <a:br>
              <a:rPr lang="ru-RU" dirty="0" smtClean="0"/>
            </a:br>
            <a:r>
              <a:rPr lang="ru-RU" dirty="0" smtClean="0"/>
              <a:t>6. Перебрасывать мяч или мешочек через натянутую верёвку.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03132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5530626"/>
          </a:xfrm>
        </p:spPr>
        <p:txBody>
          <a:bodyPr>
            <a:normAutofit/>
          </a:bodyPr>
          <a:lstStyle/>
          <a:p>
            <a:r>
              <a:rPr lang="ru-RU" dirty="0" smtClean="0"/>
              <a:t>Общеразвивающие упражнения.</a:t>
            </a:r>
            <a:br>
              <a:rPr lang="ru-RU" dirty="0" smtClean="0"/>
            </a:br>
            <a:r>
              <a:rPr lang="ru-RU" dirty="0" smtClean="0"/>
              <a:t>С предметами и без предметов.</a:t>
            </a:r>
            <a:br>
              <a:rPr lang="ru-RU" dirty="0" smtClean="0"/>
            </a:br>
            <a:r>
              <a:rPr lang="ru-RU" dirty="0" smtClean="0"/>
              <a:t>Вводятся разные   </a:t>
            </a:r>
            <a:r>
              <a:rPr lang="ru-RU" dirty="0" err="1" smtClean="0"/>
              <a:t>И.п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>Стоя, сидя, лёжа, на четвереньках.</a:t>
            </a:r>
            <a:br>
              <a:rPr lang="ru-RU" dirty="0" smtClean="0"/>
            </a:br>
            <a:r>
              <a:rPr lang="ru-RU" dirty="0" smtClean="0"/>
              <a:t>Включаются упражнения способствующие формированию правильной осанки и развивающие мышцы стопы.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51880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RF\Desktop\Новая папка\ad-rSFrCYp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151" y="0"/>
            <a:ext cx="12192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41710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RF\Desktop\Новая папка\ciCidt0YAP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-1143000"/>
            <a:ext cx="12192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08601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RF\Desktop\Новая папка\YnTID5sJkt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-1143000"/>
            <a:ext cx="12192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88918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RF\Desktop\Новая папка\zS4rXdYT9f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-1143000"/>
            <a:ext cx="12192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66220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Развитие физических качеств.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Ранний возраст (1-2 года)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Ходьба</a:t>
            </a:r>
          </a:p>
          <a:p>
            <a:r>
              <a:rPr lang="ru-RU" sz="3600" dirty="0" smtClean="0"/>
              <a:t>Ползание</a:t>
            </a:r>
          </a:p>
          <a:p>
            <a:r>
              <a:rPr lang="ru-RU" sz="3600" dirty="0" smtClean="0"/>
              <a:t>Бросание</a:t>
            </a:r>
            <a:endParaRPr lang="ru-RU" sz="36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1 младшая группа (2-3 года)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4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Ходьба</a:t>
            </a:r>
          </a:p>
          <a:p>
            <a:r>
              <a:rPr lang="ru-RU" sz="3200" dirty="0" smtClean="0"/>
              <a:t>Бег</a:t>
            </a:r>
          </a:p>
          <a:p>
            <a:r>
              <a:rPr lang="ru-RU" sz="3200" dirty="0" smtClean="0"/>
              <a:t>Ползание, лазание</a:t>
            </a:r>
          </a:p>
          <a:p>
            <a:r>
              <a:rPr lang="ru-RU" sz="3200" dirty="0" smtClean="0"/>
              <a:t>Бросание, ловля</a:t>
            </a:r>
          </a:p>
          <a:p>
            <a:r>
              <a:rPr lang="ru-RU" sz="3200" dirty="0" smtClean="0"/>
              <a:t>Равновесие</a:t>
            </a:r>
          </a:p>
          <a:p>
            <a:r>
              <a:rPr lang="ru-RU" sz="3200" dirty="0" smtClean="0"/>
              <a:t>Прыжки, поскоки на 2-х ногах.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0316801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3272" y="476672"/>
            <a:ext cx="6400801" cy="462180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Физкультура в раннем возрасте.</a:t>
            </a:r>
            <a:br>
              <a:rPr lang="ru-RU" dirty="0" smtClean="0"/>
            </a:br>
            <a:r>
              <a:rPr lang="ru-RU" dirty="0" smtClean="0"/>
              <a:t>Продолжительность занятия</a:t>
            </a:r>
            <a:br>
              <a:rPr lang="ru-RU" dirty="0" smtClean="0"/>
            </a:br>
            <a:r>
              <a:rPr lang="ru-RU" dirty="0" smtClean="0"/>
              <a:t> 10-15 минут. Проводится 2 раза в неделю.</a:t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95340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F\Desktop\Новая папка\_78yQAq4Wf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-1143000"/>
            <a:ext cx="12192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69866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574665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Ходьба.</a:t>
            </a:r>
            <a:br>
              <a:rPr lang="ru-RU" dirty="0" smtClean="0"/>
            </a:br>
            <a:r>
              <a:rPr lang="ru-RU" dirty="0" smtClean="0"/>
              <a:t>1. К цели по прямой.</a:t>
            </a:r>
            <a:br>
              <a:rPr lang="ru-RU" dirty="0" smtClean="0"/>
            </a:br>
            <a:r>
              <a:rPr lang="ru-RU" dirty="0" smtClean="0"/>
              <a:t>2. По дорожке.</a:t>
            </a:r>
            <a:br>
              <a:rPr lang="ru-RU" dirty="0" smtClean="0"/>
            </a:br>
            <a:r>
              <a:rPr lang="ru-RU" dirty="0" smtClean="0"/>
              <a:t>3. По гимнастической доске.</a:t>
            </a:r>
            <a:br>
              <a:rPr lang="ru-RU" dirty="0" smtClean="0"/>
            </a:br>
            <a:r>
              <a:rPr lang="ru-RU" dirty="0" smtClean="0"/>
              <a:t>4. Подняться на ящик, куб, скамейку и сойти с помощью взрослого.</a:t>
            </a:r>
            <a:br>
              <a:rPr lang="ru-RU" dirty="0" smtClean="0"/>
            </a:br>
            <a:r>
              <a:rPr lang="ru-RU" dirty="0" smtClean="0"/>
              <a:t>5. Переступить через препятствие, высотой 5-10 см от пола.</a:t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06990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F\Desktop\Новая папка\h__6Ad3knS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-1143000"/>
            <a:ext cx="12192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23862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199" y="274637"/>
            <a:ext cx="8506691" cy="4588307"/>
          </a:xfrm>
        </p:spPr>
        <p:txBody>
          <a:bodyPr>
            <a:normAutofit/>
          </a:bodyPr>
          <a:lstStyle/>
          <a:p>
            <a:r>
              <a:rPr lang="ru-RU" dirty="0" smtClean="0"/>
              <a:t>6.По гимнастической скамейке.</a:t>
            </a:r>
            <a:br>
              <a:rPr lang="ru-RU" dirty="0" smtClean="0"/>
            </a:br>
            <a:r>
              <a:rPr lang="ru-RU" dirty="0" smtClean="0"/>
              <a:t>7.С небольшим подъёмом, постепенно увеличивая высоту.</a:t>
            </a:r>
            <a:br>
              <a:rPr lang="ru-RU" dirty="0" smtClean="0"/>
            </a:br>
            <a:r>
              <a:rPr lang="ru-RU" dirty="0" smtClean="0"/>
              <a:t>8. С изменением направления.</a:t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1633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4522514"/>
          </a:xfrm>
        </p:spPr>
        <p:txBody>
          <a:bodyPr>
            <a:normAutofit/>
          </a:bodyPr>
          <a:lstStyle/>
          <a:p>
            <a:r>
              <a:rPr lang="ru-RU" dirty="0" smtClean="0"/>
              <a:t>Ползание.</a:t>
            </a:r>
            <a:br>
              <a:rPr lang="ru-RU" dirty="0" smtClean="0"/>
            </a:br>
            <a:r>
              <a:rPr lang="ru-RU" dirty="0" smtClean="0"/>
              <a:t>1. На четвереньках по прямой.</a:t>
            </a:r>
            <a:br>
              <a:rPr lang="ru-RU" dirty="0" smtClean="0"/>
            </a:br>
            <a:r>
              <a:rPr lang="ru-RU" dirty="0" smtClean="0"/>
              <a:t>2. Под дугу любым способом.</a:t>
            </a:r>
            <a:br>
              <a:rPr lang="ru-RU" dirty="0" smtClean="0"/>
            </a:br>
            <a:r>
              <a:rPr lang="ru-RU" dirty="0" smtClean="0"/>
              <a:t>3.Пролезание через обруч.</a:t>
            </a:r>
            <a:br>
              <a:rPr lang="ru-RU" dirty="0" smtClean="0"/>
            </a:br>
            <a:r>
              <a:rPr lang="ru-RU" dirty="0" smtClean="0"/>
              <a:t>4. Лазание по лесенке-стремянке вверх и вниз с помощью.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379344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141</Words>
  <Application>Microsoft Office PowerPoint</Application>
  <PresentationFormat>Экран (4:3)</PresentationFormat>
  <Paragraphs>33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Физическая культура в раннем возрасте.</vt:lpstr>
      <vt:lpstr>               Исключаются упражнения:      -   силовые     -   прыжки на одной ноге     -   длительное пассивное ожидание.        Обязательно должны быть:      -  показ     -  мотивация.      </vt:lpstr>
      <vt:lpstr>Развитие физических качеств.</vt:lpstr>
      <vt:lpstr>Физкультура в раннем возрасте. Продолжительность занятия  10-15 минут. Проводится 2 раза в неделю. </vt:lpstr>
      <vt:lpstr>Презентация PowerPoint</vt:lpstr>
      <vt:lpstr>Ходьба. 1. К цели по прямой. 2. По дорожке. 3. По гимнастической доске. 4. Подняться на ящик, куб, скамейку и сойти с помощью взрослого. 5. Переступить через препятствие, высотой 5-10 см от пола. </vt:lpstr>
      <vt:lpstr>Презентация PowerPoint</vt:lpstr>
      <vt:lpstr>6.По гимнастической скамейке. 7.С небольшим подъёмом, постепенно увеличивая высоту. 8. С изменением направления. </vt:lpstr>
      <vt:lpstr>Ползание. 1. На четвереньках по прямой. 2. Под дугу любым способом. 3.Пролезание через обруч. 4. Лазание по лесенке-стремянке вверх и вниз с помощью.</vt:lpstr>
      <vt:lpstr>Презентация PowerPoint</vt:lpstr>
      <vt:lpstr>Бросание. 1. Бросание и катание двумя руками. 2.Собирать разнообразные мячи и складывать их  в корзину. 3. Перебрасывать мяч, мешочек через препятствие. 4. Бросать на дальность мяч или мешочек.</vt:lpstr>
      <vt:lpstr>Презентация PowerPoint</vt:lpstr>
      <vt:lpstr>Общеразвивающие упражнения. Чаще всего выполняются с предметами, т.к. выполняются точнее, чем имитационные. Они должны быть очень просты и доступны малышам. Могут присутствовать сюжетно-образные упражнения. </vt:lpstr>
      <vt:lpstr>Презентация PowerPoint</vt:lpstr>
      <vt:lpstr>Физкультура с детьми первой младшей группы.</vt:lpstr>
      <vt:lpstr>Занятие состоит из 3-х частей: 1 часть – вводная (ходьба, чередующая с бегом). 2 часть – основная (ОРУ, ОВД). 3 часть –заключительная ( ходьба или спокойная игра). </vt:lpstr>
      <vt:lpstr>Ходьба. 1.Стайкой за воспитателем в заданном направлении. 2.Парами, держась за руки. 3.По кругу друг за другом. 4.С переступанием через препятствие. 5.Переходящая к бегу и наоборот. 6.На месте, шаг вперёд, вбок.</vt:lpstr>
      <vt:lpstr>Бег. 1.Стайкой или по кругу. 2.Доганять катящийся мяч. 3. По дорожке. 4.Переходить от бега к ходьбе по сигналу и обратно.</vt:lpstr>
      <vt:lpstr>Прыжки. 1. Прыжки и поскоки на месте на 2-х ногах. 2. Поскоки на 2-х ногах с продвижением вперёд. 3. Подпрыгивание вверх до предмета. 4. С высоты. 5. Перепрыгивание через верёвочку, дорожку и т.д.</vt:lpstr>
      <vt:lpstr>Ползание, лазание. 1. Ползание на четвереньках по прямой. 2.Подлезание под дугу. 3.Ползать по дорожке между линиями. 4.Переползать через бревно или гимнастическую скамейку. 5. Лазать по лесенке-стремянке.</vt:lpstr>
      <vt:lpstr>Упражнения на равновесие. 1.Ходьба по верёвочке. 2.Ходьба по доске. 3. Ходьба по гимнастической скамейке. 4.По наклонной доске, меняя угол наклона. 5.По гимнастической скамейке на четвереньках.</vt:lpstr>
      <vt:lpstr>6. Подниматься на носки и снова опускаться. 7.Перешагивать через предметы. 8.Медленно кружиться на месте. 9.Подниматься на куб, скамейку и опускаться.</vt:lpstr>
      <vt:lpstr>Катание и бросание. 1.Катать мяч друг другу. 2.Катить мяч с продвижением вперёд. 3.Бросать мяч двумя руками снизу, от груди, из-за головы. 4.Бросать мяч или мешочек на дальность. 5. Бросать мяч или мешочек в корзину. 6. Перебрасывать мяч или мешочек через натянутую верёвку.</vt:lpstr>
      <vt:lpstr>Общеразвивающие упражнения. С предметами и без предметов. Вводятся разные   И.п. Стоя, сидя, лёжа, на четвереньках. Включаются упражнения способствующие формированию правильной осанки и развивающие мышцы стопы.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Физическая культура в раннем возрасте.</dc:title>
  <dc:creator>RF</dc:creator>
  <cp:lastModifiedBy>RF</cp:lastModifiedBy>
  <cp:revision>33</cp:revision>
  <dcterms:created xsi:type="dcterms:W3CDTF">2014-03-16T17:16:17Z</dcterms:created>
  <dcterms:modified xsi:type="dcterms:W3CDTF">2014-03-17T16:18:25Z</dcterms:modified>
</cp:coreProperties>
</file>