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1" r:id="rId2"/>
    <p:sldId id="256" r:id="rId3"/>
    <p:sldId id="258" r:id="rId4"/>
    <p:sldId id="280" r:id="rId5"/>
    <p:sldId id="266" r:id="rId6"/>
    <p:sldId id="267" r:id="rId7"/>
    <p:sldId id="282" r:id="rId8"/>
    <p:sldId id="283" r:id="rId9"/>
    <p:sldId id="297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307" r:id="rId19"/>
    <p:sldId id="292" r:id="rId20"/>
    <p:sldId id="293" r:id="rId21"/>
    <p:sldId id="295" r:id="rId22"/>
    <p:sldId id="296" r:id="rId23"/>
    <p:sldId id="279" r:id="rId24"/>
    <p:sldId id="294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276" r:id="rId35"/>
    <p:sldId id="27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87743-4A73-4333-A654-583146D84BA1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EB68-9925-4293-A91A-23DFA8D427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3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EB68-9925-4293-A91A-23DFA8D4271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2857496"/>
            <a:ext cx="614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Овощи и фрукты.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333211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991" y="130439"/>
            <a:ext cx="5042417" cy="7206721"/>
          </a:xfrm>
          <a:prstGeom prst="rect">
            <a:avLst/>
          </a:prstGeom>
        </p:spPr>
      </p:pic>
      <p:pic>
        <p:nvPicPr>
          <p:cNvPr id="2" name="Veselaya_solnechnaya_zaryadka-Solnishko_luchisto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Veselaya_solnechnaya_zaryadka-Solnishko_luchisto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008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/>
              <a:t>Меню.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472518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/>
              <a:t>Завтрак:</a:t>
            </a:r>
          </a:p>
          <a:p>
            <a:pPr>
              <a:buNone/>
            </a:pPr>
            <a:r>
              <a:rPr lang="ru-RU" sz="4400" dirty="0" smtClean="0"/>
              <a:t>Обед:</a:t>
            </a:r>
          </a:p>
          <a:p>
            <a:pPr>
              <a:buNone/>
            </a:pPr>
            <a:r>
              <a:rPr lang="ru-RU" sz="4400" dirty="0" smtClean="0"/>
              <a:t>Ужин:</a:t>
            </a:r>
            <a:endParaRPr lang="ru-RU" sz="4400" dirty="0"/>
          </a:p>
        </p:txBody>
      </p:sp>
      <p:pic>
        <p:nvPicPr>
          <p:cNvPr id="4" name="Рисунок 3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52" y="4143380"/>
            <a:ext cx="2938656" cy="1714512"/>
          </a:xfrm>
          <a:prstGeom prst="rect">
            <a:avLst/>
          </a:prstGeom>
        </p:spPr>
      </p:pic>
      <p:pic>
        <p:nvPicPr>
          <p:cNvPr id="5" name="Рисунок 4" descr="obed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4143380"/>
            <a:ext cx="2508240" cy="1670812"/>
          </a:xfrm>
          <a:prstGeom prst="rect">
            <a:avLst/>
          </a:prstGeom>
        </p:spPr>
      </p:pic>
      <p:pic>
        <p:nvPicPr>
          <p:cNvPr id="6" name="Рисунок 5" descr="14445164205423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4071942"/>
            <a:ext cx="2886064" cy="180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-142900"/>
            <a:ext cx="4688034" cy="7276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0"/>
            <a:ext cx="4889760" cy="734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0"/>
            <a:ext cx="4779474" cy="722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344" y="0"/>
            <a:ext cx="9393344" cy="664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Ченина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42852"/>
            <a:ext cx="4746565" cy="70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ченина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-285776"/>
            <a:ext cx="5194386" cy="7809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ramid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0"/>
            <a:ext cx="7524792" cy="6772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13</Words>
  <Application>Microsoft Office PowerPoint</Application>
  <PresentationFormat>Экран (4:3)</PresentationFormat>
  <Paragraphs>6</Paragraphs>
  <Slides>35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Меню.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 :«Основные гигиенические правила. Как правильно накрыть стол.»</dc:title>
  <dc:creator>Елена</dc:creator>
  <cp:lastModifiedBy>User</cp:lastModifiedBy>
  <cp:revision>16</cp:revision>
  <dcterms:created xsi:type="dcterms:W3CDTF">2015-10-19T16:47:37Z</dcterms:created>
  <dcterms:modified xsi:type="dcterms:W3CDTF">2016-05-24T08:13:52Z</dcterms:modified>
</cp:coreProperties>
</file>