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57" r:id="rId3"/>
    <p:sldId id="258" r:id="rId4"/>
    <p:sldId id="259" r:id="rId5"/>
    <p:sldId id="260" r:id="rId6"/>
    <p:sldId id="261" r:id="rId7"/>
    <p:sldId id="272" r:id="rId8"/>
    <p:sldId id="263" r:id="rId9"/>
    <p:sldId id="273" r:id="rId10"/>
    <p:sldId id="265" r:id="rId11"/>
    <p:sldId id="266" r:id="rId12"/>
    <p:sldId id="274" r:id="rId13"/>
    <p:sldId id="275" r:id="rId14"/>
    <p:sldId id="271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F0E08-AF9D-43A8-A59A-DA5BE257BA85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09AC4-DD01-4CCD-97C0-BC2956998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5523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F0E08-AF9D-43A8-A59A-DA5BE257BA85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09AC4-DD01-4CCD-97C0-BC2956998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1638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F0E08-AF9D-43A8-A59A-DA5BE257BA85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09AC4-DD01-4CCD-97C0-BC2956998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0793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F0E08-AF9D-43A8-A59A-DA5BE257BA85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09AC4-DD01-4CCD-97C0-BC2956998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745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F0E08-AF9D-43A8-A59A-DA5BE257BA85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09AC4-DD01-4CCD-97C0-BC2956998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629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F0E08-AF9D-43A8-A59A-DA5BE257BA85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09AC4-DD01-4CCD-97C0-BC2956998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553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F0E08-AF9D-43A8-A59A-DA5BE257BA85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09AC4-DD01-4CCD-97C0-BC2956998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771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F0E08-AF9D-43A8-A59A-DA5BE257BA85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09AC4-DD01-4CCD-97C0-BC2956998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225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F0E08-AF9D-43A8-A59A-DA5BE257BA85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09AC4-DD01-4CCD-97C0-BC2956998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6610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F0E08-AF9D-43A8-A59A-DA5BE257BA85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09AC4-DD01-4CCD-97C0-BC2956998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743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F0E08-AF9D-43A8-A59A-DA5BE257BA85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09AC4-DD01-4CCD-97C0-BC2956998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3714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6F0E08-AF9D-43A8-A59A-DA5BE257BA85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E09AC4-DD01-4CCD-97C0-BC2956998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907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21" Type="http://schemas.openxmlformats.org/officeDocument/2006/relationships/image" Target="../media/image31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Урок по Всеобщей истории 5 </a:t>
            </a:r>
            <a:r>
              <a:rPr lang="ru-RU" dirty="0" err="1" smtClean="0"/>
              <a:t>кл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r"/>
            <a:endParaRPr lang="ru-RU" dirty="0" smtClean="0"/>
          </a:p>
          <a:p>
            <a:pPr algn="r"/>
            <a:endParaRPr lang="ru-RU" dirty="0"/>
          </a:p>
          <a:p>
            <a:pPr algn="r"/>
            <a:endParaRPr lang="ru-RU" dirty="0" smtClean="0"/>
          </a:p>
          <a:p>
            <a:pPr algn="r"/>
            <a:endParaRPr lang="ru-RU"/>
          </a:p>
          <a:p>
            <a:pPr algn="r"/>
            <a:r>
              <a:rPr lang="ru-RU" smtClean="0"/>
              <a:t>Автор</a:t>
            </a:r>
            <a:r>
              <a:rPr lang="ru-RU" dirty="0" smtClean="0"/>
              <a:t>: Арефьева С.В.</a:t>
            </a:r>
          </a:p>
          <a:p>
            <a:pPr algn="r"/>
            <a:r>
              <a:rPr lang="ru-RU" dirty="0" smtClean="0"/>
              <a:t>Учитель истории </a:t>
            </a:r>
          </a:p>
          <a:p>
            <a:pPr algn="r"/>
            <a:r>
              <a:rPr lang="ru-RU" dirty="0" smtClean="0"/>
              <a:t>МАОУ СОШ №7</a:t>
            </a:r>
          </a:p>
          <a:p>
            <a:pPr algn="r"/>
            <a:r>
              <a:rPr lang="ru-RU" dirty="0" err="1"/>
              <a:t>р</a:t>
            </a:r>
            <a:r>
              <a:rPr lang="ru-RU" dirty="0" err="1" smtClean="0"/>
              <a:t>.п.Приютово</a:t>
            </a:r>
            <a:r>
              <a:rPr lang="ru-RU" dirty="0" smtClean="0"/>
              <a:t> </a:t>
            </a:r>
            <a:r>
              <a:rPr lang="ru-RU" dirty="0" err="1" smtClean="0"/>
              <a:t>г.Белебей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73968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725"/>
            <a:ext cx="9144000" cy="567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25" y="1679575"/>
            <a:ext cx="4322763" cy="349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919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6900"/>
            <a:ext cx="9144000" cy="566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69938"/>
            <a:ext cx="7620000" cy="531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3088"/>
            <a:ext cx="7620000" cy="571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5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ПРИЧИНЫ ПОБЕДЫ ГРЕКОВ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4800" dirty="0" smtClean="0"/>
              <a:t>Мужество и храбрость греков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4800" dirty="0" smtClean="0"/>
              <a:t>Талант стратега </a:t>
            </a:r>
            <a:r>
              <a:rPr lang="ru-RU" sz="4800" dirty="0" err="1" smtClean="0"/>
              <a:t>Мильтиада</a:t>
            </a:r>
            <a:endParaRPr lang="ru-RU" sz="4800" dirty="0" smtClean="0"/>
          </a:p>
          <a:p>
            <a:pPr marL="514350" indent="-514350">
              <a:buFont typeface="+mj-lt"/>
              <a:buAutoNum type="arabicPeriod"/>
            </a:pPr>
            <a:r>
              <a:rPr lang="ru-RU" sz="4800" dirty="0" smtClean="0"/>
              <a:t>Греки сражались за свою родину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59758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ЗНАЧЕНИЕ ПОБЕДЫ ДЛЯ ГРЕКОВ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4000" dirty="0" smtClean="0"/>
              <a:t>Война носила справедливый характер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4000" dirty="0" smtClean="0"/>
              <a:t>Способны отстоять свою независимость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4000" dirty="0" smtClean="0"/>
              <a:t>Вдохновили греческие города на сопротивление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67967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 smtClean="0"/>
              <a:t>Домашнее задание</a:t>
            </a:r>
            <a:endParaRPr lang="ru-RU" sz="5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5400" dirty="0" smtClean="0"/>
              <a:t>Прочитать параграф 34</a:t>
            </a:r>
          </a:p>
          <a:p>
            <a:pPr marL="0" indent="0">
              <a:buNone/>
            </a:pPr>
            <a:r>
              <a:rPr lang="ru-RU" sz="4800" dirty="0" smtClean="0"/>
              <a:t>Заполнить контурную карту</a:t>
            </a:r>
          </a:p>
          <a:p>
            <a:pPr marL="0" indent="0">
              <a:buNone/>
            </a:pPr>
            <a:r>
              <a:rPr lang="ru-RU" sz="4800" dirty="0" smtClean="0"/>
              <a:t>Написать небольшой связный рассказ по теме урока, включив </a:t>
            </a:r>
            <a:r>
              <a:rPr lang="ru-RU" sz="4800" smtClean="0"/>
              <a:t>5 ошибок.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51683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ГРЕЦИЯ И ПЕРСИЯ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73309"/>
            <a:ext cx="8229600" cy="5032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1772816"/>
            <a:ext cx="7776865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2204864"/>
            <a:ext cx="573087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87" y="6309320"/>
            <a:ext cx="652463" cy="6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16694" y="6184979"/>
            <a:ext cx="20737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Территория Греции</a:t>
            </a:r>
            <a:endParaRPr lang="ru-RU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438" y="6332555"/>
            <a:ext cx="652463" cy="6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329" y="6146023"/>
            <a:ext cx="23780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29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628801"/>
            <a:ext cx="7772400" cy="2520280"/>
          </a:xfrm>
        </p:spPr>
        <p:txBody>
          <a:bodyPr>
            <a:noAutofit/>
          </a:bodyPr>
          <a:lstStyle/>
          <a:p>
            <a:r>
              <a:rPr lang="ru-RU" sz="6000" dirty="0" smtClean="0"/>
              <a:t>ПОБЕДА ГРЕКОВ НАД ПЕРСАМИ В МАРАФОНСКОЙ БИТВЕ</a:t>
            </a:r>
            <a:endParaRPr lang="ru-RU" sz="6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300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Проблема урока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5400" dirty="0" smtClean="0"/>
              <a:t>Почему персы проиграли Марафонскую битву?</a:t>
            </a:r>
          </a:p>
        </p:txBody>
      </p:sp>
    </p:spTree>
    <p:extLst>
      <p:ext uri="{BB962C8B-B14F-4D97-AF65-F5344CB8AC3E}">
        <p14:creationId xmlns:p14="http://schemas.microsoft.com/office/powerpoint/2010/main" val="284962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План урока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ru-RU" sz="5400" dirty="0" smtClean="0"/>
              <a:t>Причины войны</a:t>
            </a:r>
          </a:p>
          <a:p>
            <a:pPr marL="514350" indent="-514350">
              <a:buAutoNum type="arabicPeriod"/>
            </a:pPr>
            <a:r>
              <a:rPr lang="ru-RU" sz="5400" dirty="0" smtClean="0"/>
              <a:t>Ход сражения</a:t>
            </a:r>
          </a:p>
          <a:p>
            <a:pPr marL="514350" indent="-514350">
              <a:buAutoNum type="arabicPeriod"/>
            </a:pPr>
            <a:r>
              <a:rPr lang="ru-RU" sz="5400" dirty="0" smtClean="0"/>
              <a:t>Итог столкновения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341742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Причины войны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8568952" cy="5001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271641"/>
            <a:ext cx="566737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96542"/>
            <a:ext cx="7992888" cy="4042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492896"/>
            <a:ext cx="785813" cy="752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184" y="2480507"/>
            <a:ext cx="4762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664" y="2720763"/>
            <a:ext cx="725487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97" y="6381328"/>
            <a:ext cx="652463" cy="6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96863" y="6256987"/>
            <a:ext cx="20737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Территория Греции</a:t>
            </a:r>
            <a:endParaRPr lang="ru-RU" dirty="0"/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739" y="6411490"/>
            <a:ext cx="652463" cy="6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508104" y="6256987"/>
            <a:ext cx="21074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Территория Персии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623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ПРИЧИНЫ ВОЙНЫ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4400" dirty="0" smtClean="0"/>
              <a:t>Захватническая политика Персии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4400" dirty="0" smtClean="0"/>
              <a:t>Господство в Эгейском море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4400" dirty="0" smtClean="0"/>
              <a:t>Стремление к независимости греческих полисов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39459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96336" y="4837802"/>
            <a:ext cx="13186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490 </a:t>
            </a:r>
            <a:r>
              <a:rPr lang="ru-RU" b="1" dirty="0" err="1" smtClean="0">
                <a:solidFill>
                  <a:srgbClr val="FF0000"/>
                </a:solidFill>
              </a:rPr>
              <a:t>г.до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н.э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776" y="5207134"/>
            <a:ext cx="285750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026" y="5378584"/>
            <a:ext cx="2857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576" y="5378584"/>
            <a:ext cx="298450" cy="14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137" y="5175600"/>
            <a:ext cx="292100" cy="19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937" y="5047807"/>
            <a:ext cx="152400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442" y="4779520"/>
            <a:ext cx="158750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474" y="4694588"/>
            <a:ext cx="268287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424" y="4419951"/>
            <a:ext cx="2317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674" y="4278231"/>
            <a:ext cx="285750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037" y="4371812"/>
            <a:ext cx="274637" cy="20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587" y="4535838"/>
            <a:ext cx="298450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787" y="4614411"/>
            <a:ext cx="3048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2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789" y="4500408"/>
            <a:ext cx="3651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3" name="Picture 1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152" y="4272241"/>
            <a:ext cx="2746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4" name="Picture 1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402" y="3890232"/>
            <a:ext cx="285750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5" name="Picture 19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554" y="3702176"/>
            <a:ext cx="298450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6" name="Picture 2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820" y="3650582"/>
            <a:ext cx="109537" cy="10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7" name="Picture 21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002" y="3808475"/>
            <a:ext cx="15240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8" name="Picture 2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789" y="4125605"/>
            <a:ext cx="3286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228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6000" dirty="0" smtClean="0"/>
              <a:t>СТРАТЕГ – военачальник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sz="5400" dirty="0" smtClean="0"/>
              <a:t>МИЛЬТИАД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250633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126</Words>
  <Application>Microsoft Office PowerPoint</Application>
  <PresentationFormat>Экран (4:3)</PresentationFormat>
  <Paragraphs>41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7" baseType="lpstr">
      <vt:lpstr>Arial</vt:lpstr>
      <vt:lpstr>Calibri</vt:lpstr>
      <vt:lpstr>Тема Office</vt:lpstr>
      <vt:lpstr>Урок по Всеобщей истории 5 кл</vt:lpstr>
      <vt:lpstr>ГРЕЦИЯ И ПЕРСИЯ</vt:lpstr>
      <vt:lpstr>ПОБЕДА ГРЕКОВ НАД ПЕРСАМИ В МАРАФОНСКОЙ БИТВЕ</vt:lpstr>
      <vt:lpstr>Проблема урока</vt:lpstr>
      <vt:lpstr>План урока</vt:lpstr>
      <vt:lpstr>Причины войны</vt:lpstr>
      <vt:lpstr>ПРИЧИНЫ ВОЙНЫ</vt:lpstr>
      <vt:lpstr>Презентация PowerPoint</vt:lpstr>
      <vt:lpstr>Презентация PowerPoint</vt:lpstr>
      <vt:lpstr>Презентация PowerPoint</vt:lpstr>
      <vt:lpstr>Презентация PowerPoint</vt:lpstr>
      <vt:lpstr>ПРИЧИНЫ ПОБЕДЫ ГРЕКОВ</vt:lpstr>
      <vt:lpstr>ЗНАЧЕНИЕ ПОБЕДЫ ДЛЯ ГРЕКОВ</vt:lpstr>
      <vt:lpstr>Домашнее задание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ГРЕЦИЯ И ПЕРСИЯ</dc:title>
  <dc:creator>HP</dc:creator>
  <cp:lastModifiedBy>Milena</cp:lastModifiedBy>
  <cp:revision>21</cp:revision>
  <dcterms:created xsi:type="dcterms:W3CDTF">2016-02-01T18:42:53Z</dcterms:created>
  <dcterms:modified xsi:type="dcterms:W3CDTF">2019-03-17T08:16:51Z</dcterms:modified>
</cp:coreProperties>
</file>