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9" r:id="rId8"/>
    <p:sldId id="270" r:id="rId9"/>
    <p:sldId id="271" r:id="rId10"/>
    <p:sldId id="272" r:id="rId11"/>
    <p:sldId id="273" r:id="rId12"/>
    <p:sldId id="274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972EFB7-E1B8-4A70-AFE5-A00A1E65AB1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EF73BFF-A225-4ABF-B3BB-74F861DC3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hukovski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07085"/>
            <a:ext cx="8424936" cy="63083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7772400" cy="1872208"/>
          </a:xfrm>
        </p:spPr>
        <p:txBody>
          <a:bodyPr>
            <a:noAutofit/>
          </a:bodyPr>
          <a:lstStyle/>
          <a:p>
            <a:r>
              <a:rPr lang="ru-RU" sz="11500" b="1" dirty="0" smtClean="0">
                <a:solidFill>
                  <a:schemeClr val="tx1"/>
                </a:solidFill>
              </a:rPr>
              <a:t>6+4 </a:t>
            </a:r>
            <a:r>
              <a:rPr lang="en-US" sz="11500" b="1" dirty="0" smtClean="0">
                <a:solidFill>
                  <a:schemeClr val="tx1"/>
                </a:solidFill>
              </a:rPr>
              <a:t>&gt;</a:t>
            </a:r>
            <a:r>
              <a:rPr lang="ru-RU" sz="11500" b="1" dirty="0" smtClean="0">
                <a:solidFill>
                  <a:schemeClr val="tx1"/>
                </a:solidFill>
              </a:rPr>
              <a:t> 6</a:t>
            </a:r>
            <a:endParaRPr lang="ru-RU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772400" cy="1800200"/>
          </a:xfrm>
        </p:spPr>
        <p:txBody>
          <a:bodyPr>
            <a:noAutofit/>
          </a:bodyPr>
          <a:lstStyle/>
          <a:p>
            <a:r>
              <a:rPr lang="ru-RU" sz="11500" b="1" dirty="0" smtClean="0">
                <a:solidFill>
                  <a:schemeClr val="tx1"/>
                </a:solidFill>
              </a:rPr>
              <a:t>8- 1 </a:t>
            </a:r>
            <a:r>
              <a:rPr lang="en-US" sz="11500" b="1" dirty="0" smtClean="0">
                <a:solidFill>
                  <a:schemeClr val="tx1"/>
                </a:solidFill>
              </a:rPr>
              <a:t>&lt;</a:t>
            </a:r>
            <a:r>
              <a:rPr lang="ru-RU" sz="11500" b="1" dirty="0" smtClean="0">
                <a:solidFill>
                  <a:schemeClr val="tx1"/>
                </a:solidFill>
              </a:rPr>
              <a:t> 8</a:t>
            </a:r>
            <a:endParaRPr lang="ru-RU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7772400" cy="1512168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tx1"/>
                </a:solidFill>
              </a:rPr>
              <a:t>9 -5 </a:t>
            </a:r>
            <a:r>
              <a:rPr lang="en-US" sz="9600" b="1" dirty="0" smtClean="0">
                <a:solidFill>
                  <a:schemeClr val="tx1"/>
                </a:solidFill>
              </a:rPr>
              <a:t>&lt;</a:t>
            </a:r>
            <a:r>
              <a:rPr lang="ru-RU" sz="9600" b="1" dirty="0" smtClean="0">
                <a:solidFill>
                  <a:schemeClr val="tx1"/>
                </a:solidFill>
              </a:rPr>
              <a:t> 5+0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002060"/>
                </a:solidFill>
              </a:rPr>
              <a:t>Вдруг какой-то старичок Паучок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Нашу Муху в уголок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Поволок.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Чтоб сразиться со злодеем,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Разомнемся поскорее.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Будем ноги разминать,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Чтоб злодея нам догнать,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Будем руки разминать,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Чтобы силу показать.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Влево, вправо наклоняемся,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С пауком сражаемся.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Дружно приседаем,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Паука мы побеждаем.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40152" y="1772816"/>
            <a:ext cx="2940888" cy="418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Вдруг откуда-то летит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Маленький Комарик.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 в руке его горит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Маленький фонарик.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«Где убийца? Где злодей?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«Не боюсь его когтей?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i_0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9" y="3645024"/>
            <a:ext cx="4104456" cy="26642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Комарик время не теряя</a:t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Подлетает к Пауку,</a:t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Саблю вынимает</a:t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И ему  на всем скаку</a:t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Голову срубает.</a:t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«  Я злодея зарубил,</a:t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Я тебя освободил.»</a:t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«Слава, слава Комару-</a:t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Победителю!»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okotuha-0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24819" y="2670175"/>
            <a:ext cx="3519181" cy="418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58924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Эй, сороконожки,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Бегите по дорожке,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Зовите музыкантов, детей,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Чтобы примеры решить поскорей.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406942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88640"/>
            <a:ext cx="4756340" cy="34748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91683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Музыканты прибежали,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В барабаны застучали.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И узнать они хотят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Каким урок был у ребят?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_0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492896"/>
            <a:ext cx="5004048" cy="36309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768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Бом! Бом! Бом! Бом!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Пляшет Муха с Комаром.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Нынче Муха-Цокотуха- именинница!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MtZDVlMD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2420889"/>
            <a:ext cx="4320480" cy="42484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537321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Муха-Цокотуха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8" name="Содержимое 7" descr="i_01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60648"/>
            <a:ext cx="6408712" cy="48245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Муха, Муха-Цокотуха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Позолоченное брюхо!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Муха по полю пошла,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Муха денежку нашла.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" name="Содержимое 9" descr="muha_razv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11960" y="980728"/>
            <a:ext cx="4608512" cy="42465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Пошла Муха на базар</a:t>
            </a:r>
            <a:b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И купила самовар.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132885371430976233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658164"/>
            <a:ext cx="6120680" cy="45905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347013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</a:rPr>
              <a:t>1.На базаре Муха была, угощение приобрела. 3 кренделька и 4 сухарика .Сколько всего угощений купила Муха?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2.Муха по полю шла и гостей к себе звала. 5 таракашек и </a:t>
            </a:r>
            <a:r>
              <a:rPr lang="ru-RU" sz="2700" smtClean="0">
                <a:solidFill>
                  <a:schemeClr val="tx1"/>
                </a:solidFill>
              </a:rPr>
              <a:t>4 </a:t>
            </a:r>
            <a:r>
              <a:rPr lang="ru-RU" sz="2700" smtClean="0">
                <a:solidFill>
                  <a:schemeClr val="tx1"/>
                </a:solidFill>
              </a:rPr>
              <a:t>букашки. </a:t>
            </a:r>
            <a:r>
              <a:rPr lang="ru-RU" sz="2700" dirty="0" smtClean="0">
                <a:solidFill>
                  <a:schemeClr val="tx1"/>
                </a:solidFill>
              </a:rPr>
              <a:t>Сколько друзей Муха в поле нашла?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mucha04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780928"/>
            <a:ext cx="5715000" cy="3733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Тараканы прибегали,</a:t>
            </a:r>
            <a:b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Все стаканы выпивали. </a:t>
            </a:r>
            <a:b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А букашки по 3 чашки с молоком и крендельком. </a:t>
            </a:r>
            <a:b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Нынче Муха –Цокотуха- именинница!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1334739166426228177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2924943"/>
            <a:ext cx="6336704" cy="36837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772400" cy="914400"/>
          </a:xfrm>
        </p:spPr>
        <p:txBody>
          <a:bodyPr>
            <a:noAutofit/>
          </a:bodyPr>
          <a:lstStyle/>
          <a:p>
            <a:r>
              <a:rPr lang="ru-RU" sz="16600" b="1" dirty="0" smtClean="0">
                <a:solidFill>
                  <a:schemeClr val="tx1"/>
                </a:solidFill>
              </a:rPr>
              <a:t>8 </a:t>
            </a:r>
            <a:r>
              <a:rPr lang="en-US" sz="16600" b="1" dirty="0" smtClean="0">
                <a:solidFill>
                  <a:schemeClr val="tx1"/>
                </a:solidFill>
              </a:rPr>
              <a:t>&gt;</a:t>
            </a:r>
            <a:r>
              <a:rPr lang="ru-RU" sz="16600" b="1" dirty="0" smtClean="0">
                <a:solidFill>
                  <a:schemeClr val="tx1"/>
                </a:solidFill>
              </a:rPr>
              <a:t> 6</a:t>
            </a:r>
            <a:endParaRPr lang="ru-RU" sz="1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7772400" cy="914400"/>
          </a:xfrm>
        </p:spPr>
        <p:txBody>
          <a:bodyPr>
            <a:noAutofit/>
          </a:bodyPr>
          <a:lstStyle/>
          <a:p>
            <a:r>
              <a:rPr lang="ru-RU" sz="16600" b="1" dirty="0" smtClean="0">
                <a:solidFill>
                  <a:schemeClr val="tx1"/>
                </a:solidFill>
              </a:rPr>
              <a:t>4 </a:t>
            </a:r>
            <a:r>
              <a:rPr lang="en-US" sz="16600" b="1" dirty="0" smtClean="0">
                <a:solidFill>
                  <a:schemeClr val="tx1"/>
                </a:solidFill>
              </a:rPr>
              <a:t>&lt;</a:t>
            </a:r>
            <a:r>
              <a:rPr lang="ru-RU" sz="16600" b="1" dirty="0" smtClean="0">
                <a:solidFill>
                  <a:schemeClr val="tx1"/>
                </a:solidFill>
              </a:rPr>
              <a:t> 7</a:t>
            </a:r>
            <a:endParaRPr lang="ru-RU" sz="1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7772400" cy="2016224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tx1"/>
                </a:solidFill>
              </a:rPr>
              <a:t>5+5 </a:t>
            </a:r>
            <a:r>
              <a:rPr lang="en-US" sz="9600" b="1" dirty="0" smtClean="0">
                <a:solidFill>
                  <a:schemeClr val="tx1"/>
                </a:solidFill>
              </a:rPr>
              <a:t>&gt;</a:t>
            </a:r>
            <a:r>
              <a:rPr lang="ru-RU" sz="9600" b="1" dirty="0" smtClean="0">
                <a:solidFill>
                  <a:schemeClr val="tx1"/>
                </a:solidFill>
              </a:rPr>
              <a:t> 7-5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164</TotalTime>
  <Words>78</Words>
  <Application>Microsoft Office PowerPoint</Application>
  <PresentationFormat>Экран 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Слайд 1</vt:lpstr>
      <vt:lpstr>Муха-Цокотуха </vt:lpstr>
      <vt:lpstr> </vt:lpstr>
      <vt:lpstr>Пошла Муха на базар И купила самовар. </vt:lpstr>
      <vt:lpstr>1.На базаре Муха была, угощение приобрела. 3 кренделька и 4 сухарика .Сколько всего угощений купила Муха? 2.Муха по полю шла и гостей к себе звала. 5 таракашек и 4 букашки. Сколько друзей Муха в поле нашла?  </vt:lpstr>
      <vt:lpstr>Тараканы прибегали, Все стаканы выпивали.  А букашки по 3 чашки с молоком и крендельком.  Нынче Муха –Цокотуха- именинница! </vt:lpstr>
      <vt:lpstr>Слайд 7</vt:lpstr>
      <vt:lpstr>Слайд 8</vt:lpstr>
      <vt:lpstr>Слайд 9</vt:lpstr>
      <vt:lpstr>Слайд 10</vt:lpstr>
      <vt:lpstr>Слайд 11</vt:lpstr>
      <vt:lpstr>Слайд 12</vt:lpstr>
      <vt:lpstr>Вдруг какой-то старичок Паучок Нашу Муху в уголок Поволок. Чтоб сразиться со злодеем, Разомнемся поскорее. Будем ноги разминать, Чтоб злодея нам догнать, Будем руки разминать, Чтобы силу показать. Влево, вправо наклоняемся, С пауком сражаемся. Дружно приседаем, Паука мы побеждаем. </vt:lpstr>
      <vt:lpstr>Вдруг откуда-то летит Маленький Комарик. И в руке его горит Маленький фонарик. «Где убийца? Где злодей? «Не боюсь его когтей?</vt:lpstr>
      <vt:lpstr>Комарик время не теряя Подлетает к Пауку, Саблю вынимает И ему  на всем скаку Голову срубает. «  Я злодея зарубил, Я тебя освободил.»   «Слава, слава Комару- Победителю!» </vt:lpstr>
      <vt:lpstr>Эй, сороконожки, Бегите по дорожке, Зовите музыкантов, детей, Чтобы примеры решить поскорей. </vt:lpstr>
      <vt:lpstr>Музыканты прибежали, В барабаны застучали. И узнать они хотят Каким урок был у ребят? </vt:lpstr>
      <vt:lpstr>Бом! Бом! Бом! Бом! Пляшет Муха с Комаром. Нынче Муха-Цокотуха- именинница!  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Муха-Цокотуха</dc:title>
  <dc:creator>Таня</dc:creator>
  <cp:lastModifiedBy>Таня</cp:lastModifiedBy>
  <cp:revision>19</cp:revision>
  <dcterms:created xsi:type="dcterms:W3CDTF">2015-01-14T17:17:53Z</dcterms:created>
  <dcterms:modified xsi:type="dcterms:W3CDTF">2015-01-19T18:45:53Z</dcterms:modified>
</cp:coreProperties>
</file>