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НЕК\Downloads\Новая папка\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0" y="322154"/>
            <a:ext cx="8280870" cy="605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88224" y="6011995"/>
            <a:ext cx="2220288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Подготовила воспитатель </a:t>
            </a:r>
          </a:p>
          <a:p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Коровина А.А.</a:t>
            </a:r>
          </a:p>
          <a:p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Салехард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95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АНЕК\Downloads\Новая папка\lisya-n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5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занятий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897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АНЕК\Downloads\Новая папка\Medved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54"/>
            <a:ext cx="9140329" cy="686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АНЕК\Downloads\Новая папка\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5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АНЕК\Downloads\Новая папка\561270d7dd5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53"/>
            <a:ext cx="9181848" cy="682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АНЕК\Downloads\Новая папка\0002-002-ZHivot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100" y="-247650"/>
            <a:ext cx="10744200" cy="735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1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АНЕК\Downloads\Новая папка\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АНЕК\Downloads\Новая папка\belochka-s-gribom-1086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702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АНЕК\Downloads\Новая папка\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" y="0"/>
            <a:ext cx="9111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9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ВАНЕК\Downloads\Новая папка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НЕК\Downloads\Новая папка\1009798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5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9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ВАНЕК\Downloads\Новая папка\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ВАНЕК\Downloads\Новая папка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57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1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ВАНЕК\Downloads\Новая папка\3209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0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ВАНЕК\Downloads\Новая папка\a73b8945ad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" y="116632"/>
            <a:ext cx="900460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0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НЕК\Downloads\Новая папка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9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НЕК\Downloads\Новая папк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7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АНЕК\Downloads\Новая папка\0005-005-Zajats-belj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8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НЕК\Downloads\Новая папка\35846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5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НЕК\Downloads\Новая папка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НЕК\Downloads\Новая папка\maxres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1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АНЕК\Downloads\Новая папка\0008-008-Vse-lisu-nazyvajut-khitr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6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</Words>
  <Application>Microsoft Office PowerPoint</Application>
  <PresentationFormat>Экран (4:3)</PresentationFormat>
  <Paragraphs>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ВАНЕК</dc:creator>
  <cp:lastModifiedBy>ВАНЕК</cp:lastModifiedBy>
  <cp:revision>7</cp:revision>
  <dcterms:created xsi:type="dcterms:W3CDTF">2018-10-28T12:06:40Z</dcterms:created>
  <dcterms:modified xsi:type="dcterms:W3CDTF">2019-03-19T15:51:18Z</dcterms:modified>
</cp:coreProperties>
</file>