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4" r:id="rId8"/>
    <p:sldId id="276" r:id="rId9"/>
    <p:sldId id="278" r:id="rId10"/>
    <p:sldId id="2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-96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94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5203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83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190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648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69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90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77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6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7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68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04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1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53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3294993"/>
            <a:ext cx="8915399" cy="1482388"/>
          </a:xfrm>
        </p:spPr>
        <p:txBody>
          <a:bodyPr>
            <a:normAutofit/>
          </a:bodyPr>
          <a:lstStyle/>
          <a:p>
            <a:r>
              <a:rPr lang="en-US" sz="5000" dirty="0" smtClean="0"/>
              <a:t>Protection Of Stray Animals</a:t>
            </a:r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8062" y="4777379"/>
            <a:ext cx="8915399" cy="1126283"/>
          </a:xfrm>
        </p:spPr>
        <p:txBody>
          <a:bodyPr/>
          <a:lstStyle/>
          <a:p>
            <a:r>
              <a:rPr lang="en-US" dirty="0" smtClean="0"/>
              <a:t>                                                               6 b form</a:t>
            </a:r>
            <a:endParaRPr lang="ru-RU" dirty="0"/>
          </a:p>
        </p:txBody>
      </p:sp>
      <p:pic>
        <p:nvPicPr>
          <p:cNvPr id="1026" name="Picture 2" descr="F:\dogs\приют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428" y="472966"/>
            <a:ext cx="6716110" cy="353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83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deshow.net/d/file/animal/2009-10/fun-animals-742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397" y="-961697"/>
            <a:ext cx="12285397" cy="87813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7461" y="4509120"/>
            <a:ext cx="42049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 attention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50288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our country there are a lot of stray animals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05000"/>
            <a:ext cx="6350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0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Every </a:t>
            </a:r>
            <a:r>
              <a:rPr lang="en-US" dirty="0"/>
              <a:t>day </a:t>
            </a:r>
            <a:r>
              <a:rPr lang="en-US" dirty="0" smtClean="0"/>
              <a:t>the number of them becomes </a:t>
            </a:r>
            <a:r>
              <a:rPr lang="en-US" dirty="0"/>
              <a:t>more and more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497" y="2128345"/>
            <a:ext cx="7055572" cy="420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3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eople </a:t>
            </a:r>
            <a:r>
              <a:rPr lang="en-US" dirty="0"/>
              <a:t>treat animals irresponsibly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497723"/>
            <a:ext cx="7465475" cy="480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06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Unlike people dogs </a:t>
            </a:r>
            <a:r>
              <a:rPr lang="en-US" dirty="0"/>
              <a:t>are very kind and loyal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573" y="1905000"/>
            <a:ext cx="6213839" cy="412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3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can always rely on them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914" y="1799063"/>
            <a:ext cx="3963488" cy="4536000"/>
          </a:xfrm>
        </p:spPr>
      </p:pic>
    </p:spTree>
    <p:extLst>
      <p:ext uri="{BB962C8B-B14F-4D97-AF65-F5344CB8AC3E}">
        <p14:creationId xmlns:p14="http://schemas.microsoft.com/office/powerpoint/2010/main" val="13628800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let’s give the animals </a:t>
            </a:r>
            <a:r>
              <a:rPr lang="en-US" b="1" dirty="0" smtClean="0"/>
              <a:t>a chance to live, the animals need our help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13" y="2346882"/>
            <a:ext cx="5431000" cy="4068000"/>
          </a:xfrm>
        </p:spPr>
      </p:pic>
    </p:spTree>
    <p:extLst>
      <p:ext uri="{BB962C8B-B14F-4D97-AF65-F5344CB8AC3E}">
        <p14:creationId xmlns:p14="http://schemas.microsoft.com/office/powerpoint/2010/main" val="41036159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/>
              <a:t>We want Russia to be a civilized </a:t>
            </a:r>
            <a:r>
              <a:rPr lang="en-US" sz="4000" b="1" dirty="0" smtClean="0"/>
              <a:t>      country</a:t>
            </a:r>
            <a:endParaRPr lang="ru-RU" sz="4000" b="1" dirty="0"/>
          </a:p>
        </p:txBody>
      </p:sp>
      <p:pic>
        <p:nvPicPr>
          <p:cNvPr id="4" name="Picture 10" descr="http://files.myopera.com/Mathilda%C2%B4s%20Wallpaper/albums/104123/Animal%20Friends%20(2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4756" y="2133600"/>
            <a:ext cx="5037666" cy="377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ogs\f a faithful friend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97" y="378372"/>
            <a:ext cx="9096703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72687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E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204</TotalTime>
  <Words>73</Words>
  <Application>Microsoft Office PowerPoint</Application>
  <PresentationFormat>Произвольный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Protection Of Stray Animals</vt:lpstr>
      <vt:lpstr>In our country there are a lot of stray animals</vt:lpstr>
      <vt:lpstr>Every day the number of them becomes more and more</vt:lpstr>
      <vt:lpstr>People treat animals irresponsibly</vt:lpstr>
      <vt:lpstr>Unlike people dogs are very kind and loyal</vt:lpstr>
      <vt:lpstr>People can always rely on them</vt:lpstr>
      <vt:lpstr>So let’s give the animals a chance to live, the animals need our help</vt:lpstr>
      <vt:lpstr>We want Russia to be a civilized       country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 Stray Animals</dc:title>
  <dc:creator>Katunov Viktor</dc:creator>
  <cp:lastModifiedBy>Дмитрий</cp:lastModifiedBy>
  <cp:revision>23</cp:revision>
  <dcterms:created xsi:type="dcterms:W3CDTF">2013-10-16T12:05:45Z</dcterms:created>
  <dcterms:modified xsi:type="dcterms:W3CDTF">2013-11-03T06:56:23Z</dcterms:modified>
</cp:coreProperties>
</file>