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7"/>
  </p:notesMasterIdLst>
  <p:sldIdLst>
    <p:sldId id="256" r:id="rId2"/>
    <p:sldId id="257" r:id="rId3"/>
    <p:sldId id="260" r:id="rId4"/>
    <p:sldId id="262" r:id="rId5"/>
    <p:sldId id="264" r:id="rId6"/>
    <p:sldId id="266" r:id="rId7"/>
    <p:sldId id="268" r:id="rId8"/>
    <p:sldId id="270" r:id="rId9"/>
    <p:sldId id="275" r:id="rId10"/>
    <p:sldId id="281" r:id="rId11"/>
    <p:sldId id="282" r:id="rId12"/>
    <p:sldId id="284" r:id="rId13"/>
    <p:sldId id="285" r:id="rId14"/>
    <p:sldId id="286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98579-4958-44BC-9E72-C879D512A6A9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738FC-4355-4709-A06D-5B0EA947F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099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738FC-4355-4709-A06D-5B0EA947FC1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038344"/>
          </a:xfrm>
        </p:spPr>
        <p:txBody>
          <a:bodyPr>
            <a:noAutofit/>
          </a:bodyPr>
          <a:lstStyle/>
          <a:p>
            <a:r>
              <a:rPr lang="en-US" sz="9600" dirty="0" smtClean="0"/>
              <a:t>DOGS</a:t>
            </a:r>
            <a:endParaRPr lang="ru-RU" sz="9600" dirty="0"/>
          </a:p>
        </p:txBody>
      </p:sp>
      <p:pic>
        <p:nvPicPr>
          <p:cNvPr id="123908" name="Picture 4" descr="http://www.rewalls.com/large/201109/48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217108"/>
            <a:ext cx="5072098" cy="3438710"/>
          </a:xfrm>
          <a:prstGeom prst="rect">
            <a:avLst/>
          </a:prstGeom>
          <a:noFill/>
        </p:spPr>
      </p:pic>
      <p:pic>
        <p:nvPicPr>
          <p:cNvPr id="123910" name="Picture 6" descr="http://www.ikirov.ru/files/1211/%D0%BF%D0%BD%D0%B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4115631" cy="29289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"/>
    </mc:Choice>
    <mc:Fallback xmlns="">
      <p:transition spd="slow" advTm="41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066674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But </a:t>
            </a:r>
            <a:r>
              <a:rPr lang="en-US" sz="5400" dirty="0" smtClean="0"/>
              <a:t>unfortunately </a:t>
            </a:r>
            <a:r>
              <a:rPr lang="en-US" sz="5400" dirty="0" smtClean="0"/>
              <a:t>there are so many stray dogs </a:t>
            </a:r>
            <a:endParaRPr lang="ru-RU" sz="5400" dirty="0"/>
          </a:p>
        </p:txBody>
      </p:sp>
      <p:pic>
        <p:nvPicPr>
          <p:cNvPr id="4098" name="Picture 2" descr="11-10-13-dog3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2492896"/>
            <a:ext cx="6984776" cy="422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8"/>
    </mc:Choice>
    <mc:Fallback xmlns="">
      <p:transition spd="slow" advTm="47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Stray dog wait for our help and  kindness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" name="Рисунок 9" descr="загруженное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276872"/>
            <a:ext cx="4608512" cy="306675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Tm="75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324528" cy="6480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At first , when they are puppies, people enjoy playing with pets, but after some time people are tired of them and throw them away like an unnecessary thing</a:t>
            </a:r>
            <a:endParaRPr lang="ru-RU" sz="2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747464"/>
            <a:ext cx="154360" cy="151128"/>
          </a:xfrm>
        </p:spPr>
        <p:txBody>
          <a:bodyPr>
            <a:noAutofit/>
          </a:bodyPr>
          <a:lstStyle/>
          <a:p>
            <a:r>
              <a:rPr lang="en-US" sz="800" dirty="0" smtClean="0"/>
              <a:t>a</a:t>
            </a:r>
            <a:endParaRPr lang="ru-RU" sz="800" dirty="0"/>
          </a:p>
        </p:txBody>
      </p:sp>
      <p:sp>
        <p:nvSpPr>
          <p:cNvPr id="11" name="Овал 10"/>
          <p:cNvSpPr/>
          <p:nvPr/>
        </p:nvSpPr>
        <p:spPr>
          <a:xfrm>
            <a:off x="6732240" y="2060848"/>
            <a:ext cx="180020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>
            <a:endCxn id="11" idx="1"/>
          </p:cNvCxnSpPr>
          <p:nvPr/>
        </p:nvCxnSpPr>
        <p:spPr>
          <a:xfrm rot="16200000" flipH="1">
            <a:off x="6296728" y="1488247"/>
            <a:ext cx="702608" cy="69568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004048" y="3162104"/>
            <a:ext cx="3816424" cy="228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must not treat animals as toys. They  are  living beings and have feelings.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bezdomniye-soba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2164646"/>
            <a:ext cx="4608512" cy="356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3882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ipley-hd.jpg"/>
          <p:cNvPicPr>
            <a:picLocks noChangeAspect="1"/>
          </p:cNvPicPr>
          <p:nvPr/>
        </p:nvPicPr>
        <p:blipFill>
          <a:blip r:embed="rId2" cstate="print"/>
          <a:srcRect r="50655"/>
          <a:stretch>
            <a:fillRect/>
          </a:stretch>
        </p:blipFill>
        <p:spPr>
          <a:xfrm>
            <a:off x="827584" y="1340768"/>
            <a:ext cx="2952328" cy="2821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3501008"/>
            <a:ext cx="165618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 search a house</a:t>
            </a:r>
            <a:endParaRPr lang="ru-RU" dirty="0"/>
          </a:p>
        </p:txBody>
      </p:sp>
      <p:pic>
        <p:nvPicPr>
          <p:cNvPr id="5" name="Рисунок 4" descr="Ripley-hd.jpg"/>
          <p:cNvPicPr>
            <a:picLocks noChangeAspect="1"/>
          </p:cNvPicPr>
          <p:nvPr/>
        </p:nvPicPr>
        <p:blipFill>
          <a:blip r:embed="rId2" cstate="print"/>
          <a:srcRect l="50399"/>
          <a:stretch>
            <a:fillRect/>
          </a:stretch>
        </p:blipFill>
        <p:spPr>
          <a:xfrm>
            <a:off x="4211960" y="1268760"/>
            <a:ext cx="2905547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4048" y="3501008"/>
            <a:ext cx="122413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Found a house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908720"/>
            <a:ext cx="187220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Before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908720"/>
            <a:ext cx="187220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After</a:t>
            </a:r>
            <a:endParaRPr lang="ru-RU" dirty="0"/>
          </a:p>
        </p:txBody>
      </p:sp>
    </p:spTree>
  </p:cSld>
  <p:clrMapOvr>
    <a:masterClrMapping/>
  </p:clrMapOvr>
  <p:transition spd="slow" advTm="752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916832"/>
            <a:ext cx="7112000" cy="474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403648" y="404664"/>
            <a:ext cx="5976664" cy="92333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Homeless dogs are often euthanized or trapped in a cage.</a:t>
            </a:r>
            <a:endParaRPr lang="ru-RU" sz="27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74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How to help</a:t>
            </a:r>
            <a:endParaRPr lang="ru-RU" sz="9600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916832"/>
            <a:ext cx="8568952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should take care and help strays,  sacrifice money for shelters and take away dogs from shelters. </a:t>
            </a:r>
            <a:endParaRPr lang="ru-RU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mages (1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573016"/>
            <a:ext cx="2583286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150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Dogs are domestic  animals </a:t>
            </a:r>
            <a:endParaRPr lang="ru-RU" dirty="0"/>
          </a:p>
        </p:txBody>
      </p:sp>
      <p:pic>
        <p:nvPicPr>
          <p:cNvPr id="161798" name="Picture 6" descr="http://www.anywalls.com/pic/201210/640x480/anywalls.com-133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56792"/>
            <a:ext cx="7173440" cy="48190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"/>
    </mc:Choice>
    <mc:Fallback xmlns="">
      <p:transition spd="slow" advTm="28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20194" cy="199057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Dogs are very faithful to people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2822" name="Picture 6" descr="http://www.newsbox.am/wp-content/uploads/2012/10/arm135082081935-300x1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714620"/>
            <a:ext cx="5143536" cy="341188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"/>
    </mc:Choice>
    <mc:Fallback xmlns="">
      <p:transition spd="slow" advTm="40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2.esmas.com/2011/04/27/206955/perro-guia-610x4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00372"/>
            <a:ext cx="4756442" cy="33529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4543428" cy="12469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Dogs  can be used as guides </a:t>
            </a:r>
            <a:endParaRPr lang="ru-RU" dirty="0"/>
          </a:p>
        </p:txBody>
      </p:sp>
      <p:pic>
        <p:nvPicPr>
          <p:cNvPr id="166916" name="Picture 4" descr="http://yarreg.ru/wp-content/uploads/2012/01/sobaka-542x4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28802"/>
            <a:ext cx="3995612" cy="30003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"/>
    </mc:Choice>
    <mc:Fallback xmlns="">
      <p:transition spd="slow" advTm="24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7139136" cy="774260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/>
              <a:t>Police and fire dogs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7938" name="Picture 2" descr="http://www.poisonedpenpress.com/wp-content/uploads/2012/05/policed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285992"/>
            <a:ext cx="4214842" cy="4214842"/>
          </a:xfrm>
          <a:prstGeom prst="rect">
            <a:avLst/>
          </a:prstGeom>
          <a:noFill/>
        </p:spPr>
      </p:pic>
      <p:pic>
        <p:nvPicPr>
          <p:cNvPr id="167940" name="Picture 4" descr="http://beefeaters.com/uploads/96326017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85992"/>
            <a:ext cx="4429156" cy="42148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"/>
    </mc:Choice>
    <mc:Fallback xmlns="">
      <p:transition spd="slow" advTm="7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5757874" cy="1103762"/>
          </a:xfrm>
        </p:spPr>
        <p:txBody>
          <a:bodyPr/>
          <a:lstStyle/>
          <a:p>
            <a:r>
              <a:rPr lang="en-US" dirty="0" smtClean="0"/>
              <a:t>Sniffer dogs </a:t>
            </a:r>
            <a:endParaRPr lang="ru-RU" dirty="0"/>
          </a:p>
        </p:txBody>
      </p:sp>
      <p:pic>
        <p:nvPicPr>
          <p:cNvPr id="169986" name="Picture 2" descr="http://cs5652.userapi.com/u5259098/-14/x_af778c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7641"/>
            <a:ext cx="6072230" cy="419883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8"/>
    </mc:Choice>
    <mc:Fallback xmlns="">
      <p:transition spd="slow" advTm="53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7" y="4724400"/>
            <a:ext cx="4240595" cy="1633558"/>
          </a:xfrm>
        </p:spPr>
        <p:txBody>
          <a:bodyPr/>
          <a:lstStyle/>
          <a:p>
            <a:r>
              <a:rPr lang="en-US" sz="2800" dirty="0" smtClean="0"/>
              <a:t>DOGS</a:t>
            </a:r>
            <a:r>
              <a:rPr lang="en-US" dirty="0" smtClean="0"/>
              <a:t> </a:t>
            </a:r>
            <a:r>
              <a:rPr lang="en-US" sz="2800" dirty="0" smtClean="0"/>
              <a:t>ARE</a:t>
            </a:r>
            <a:r>
              <a:rPr lang="en-US" dirty="0" smtClean="0"/>
              <a:t> </a:t>
            </a:r>
            <a:r>
              <a:rPr lang="en-US" sz="2800" dirty="0" smtClean="0"/>
              <a:t>FAVOURITE PETS</a:t>
            </a:r>
            <a:endParaRPr lang="ru-RU" sz="2800" dirty="0"/>
          </a:p>
        </p:txBody>
      </p:sp>
      <p:pic>
        <p:nvPicPr>
          <p:cNvPr id="172034" name="Picture 2" descr="http://img-fotki.yandex.ru/get/6104/104729302.28/0_91351_17333ddb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428981" cy="1928802"/>
          </a:xfrm>
          <a:prstGeom prst="rect">
            <a:avLst/>
          </a:prstGeom>
          <a:noFill/>
        </p:spPr>
      </p:pic>
      <p:pic>
        <p:nvPicPr>
          <p:cNvPr id="172038" name="Picture 6" descr="http://im2-tub-ru.yandex.net/i?id=409452213-6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00306"/>
            <a:ext cx="2286000" cy="1428750"/>
          </a:xfrm>
          <a:prstGeom prst="rect">
            <a:avLst/>
          </a:prstGeom>
          <a:noFill/>
        </p:spPr>
      </p:pic>
      <p:pic>
        <p:nvPicPr>
          <p:cNvPr id="172040" name="Picture 8" descr="http://im8-tub-ru.yandex.net/i?id=137474210-29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143380"/>
            <a:ext cx="3000396" cy="2000264"/>
          </a:xfrm>
          <a:prstGeom prst="rect">
            <a:avLst/>
          </a:prstGeom>
          <a:noFill/>
        </p:spPr>
      </p:pic>
      <p:pic>
        <p:nvPicPr>
          <p:cNvPr id="172036" name="Picture 4" descr="http://s57.radikal.ru/i156/1104/4f/06673bc5595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/>
          <a:srcRect t="16071" b="16071"/>
          <a:stretch>
            <a:fillRect/>
          </a:stretch>
        </p:blipFill>
        <p:spPr bwMode="auto">
          <a:xfrm>
            <a:off x="3428992" y="2357430"/>
            <a:ext cx="3930344" cy="2000264"/>
          </a:xfrm>
          <a:prstGeom prst="rect">
            <a:avLst/>
          </a:prstGeom>
          <a:noFill/>
        </p:spPr>
      </p:pic>
      <p:pic>
        <p:nvPicPr>
          <p:cNvPr id="172042" name="Picture 10" descr="http://im4-tub-ru.yandex.net/i?id=9910643-14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04" y="285728"/>
            <a:ext cx="3000396" cy="2009194"/>
          </a:xfrm>
          <a:prstGeom prst="rect">
            <a:avLst/>
          </a:prstGeom>
          <a:noFill/>
        </p:spPr>
      </p:pic>
      <p:pic>
        <p:nvPicPr>
          <p:cNvPr id="172044" name="Picture 12" descr="http://im3-tub-ru.yandex.net/i?id=95608385-52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44" y="571480"/>
            <a:ext cx="2143125" cy="15716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"/>
    </mc:Choice>
    <mc:Fallback xmlns="">
      <p:transition spd="slow" advTm="30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80" name="Picture 4" descr="http://img-fotki.yandex.ru/get/5507/ibigdan.29/0_6448e_852192cc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7398934" cy="4143404"/>
          </a:xfrm>
          <a:prstGeom prst="rect">
            <a:avLst/>
          </a:prstGeom>
          <a:noFill/>
        </p:spPr>
      </p:pic>
    </p:spTree>
  </p:cSld>
  <p:clrMapOvr>
    <a:masterClrMapping/>
  </p:clrMapOvr>
  <p:transition advTm="203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6429420" cy="250033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There are many poems about dogs of famous authors 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19428_16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00438"/>
            <a:ext cx="40719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загруженное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4886" y="3714752"/>
            <a:ext cx="33818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"/>
    </mc:Choice>
    <mc:Fallback xmlns="">
      <p:transition spd="slow" advTm="35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E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247</TotalTime>
  <Words>145</Words>
  <Application>Microsoft Office PowerPoint</Application>
  <PresentationFormat>Экран (4:3)</PresentationFormat>
  <Paragraphs>22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DOGS</vt:lpstr>
      <vt:lpstr>Dogs are domestic  animals </vt:lpstr>
      <vt:lpstr>Dogs are very faithful to people</vt:lpstr>
      <vt:lpstr>Dogs  can be used as guides </vt:lpstr>
      <vt:lpstr>Police and fire dogs </vt:lpstr>
      <vt:lpstr>Sniffer dogs </vt:lpstr>
      <vt:lpstr>DOGS ARE FAVOURITE PETS</vt:lpstr>
      <vt:lpstr>Презентация PowerPoint</vt:lpstr>
      <vt:lpstr>There are many poems about dogs of famous authors </vt:lpstr>
      <vt:lpstr>But unfortunately there are so many stray dogs </vt:lpstr>
      <vt:lpstr>Stray dog wait for our help and  kindness</vt:lpstr>
      <vt:lpstr>a</vt:lpstr>
      <vt:lpstr>Презентация PowerPoint</vt:lpstr>
      <vt:lpstr>Презентация PowerPoint</vt:lpstr>
      <vt:lpstr>How to help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DOGS</dc:title>
  <dc:creator>1</dc:creator>
  <cp:lastModifiedBy>Дмитрий</cp:lastModifiedBy>
  <cp:revision>25</cp:revision>
  <dcterms:created xsi:type="dcterms:W3CDTF">2013-10-28T15:55:35Z</dcterms:created>
  <dcterms:modified xsi:type="dcterms:W3CDTF">2013-11-03T07:13:46Z</dcterms:modified>
</cp:coreProperties>
</file>