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7" r:id="rId5"/>
    <p:sldId id="266" r:id="rId6"/>
    <p:sldId id="259" r:id="rId7"/>
    <p:sldId id="268" r:id="rId8"/>
    <p:sldId id="270" r:id="rId9"/>
    <p:sldId id="274" r:id="rId10"/>
    <p:sldId id="276" r:id="rId11"/>
    <p:sldId id="271" r:id="rId12"/>
    <p:sldId id="272" r:id="rId13"/>
    <p:sldId id="273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DA37-E2C2-472F-9908-A8B919AD3E96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EE715-662C-4530-A8FF-D1B2FCF312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EE715-662C-4530-A8FF-D1B2FCF3128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68162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19672" y="0"/>
            <a:ext cx="1668162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75856" y="0"/>
            <a:ext cx="1668162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1668162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0"/>
            <a:ext cx="1668162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 userDrawn="1"/>
        </p:nvPicPr>
        <p:blipFill>
          <a:blip r:embed="rId4" cstate="print"/>
          <a:srcRect r="37440"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DD12-E857-4224-8A36-65A11563A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Изделия из пластилина для школьной выставки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357694"/>
            <a:ext cx="3128962" cy="1281106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rgbClr val="FF0000"/>
                </a:solidFill>
              </a:rPr>
              <a:t>Урок технологии  </a:t>
            </a:r>
          </a:p>
          <a:p>
            <a:pPr algn="r"/>
            <a:r>
              <a:rPr lang="ru-RU" sz="1600" dirty="0">
                <a:solidFill>
                  <a:srgbClr val="FF0000"/>
                </a:solidFill>
              </a:rPr>
              <a:t>1 класс</a:t>
            </a:r>
          </a:p>
          <a:p>
            <a:pPr algn="r"/>
            <a:r>
              <a:rPr lang="ru-RU" sz="1600" dirty="0">
                <a:solidFill>
                  <a:srgbClr val="FF0000"/>
                </a:solidFill>
              </a:rPr>
              <a:t>МОУ « СОШ № 55»</a:t>
            </a:r>
          </a:p>
          <a:p>
            <a:pPr algn="r"/>
            <a:r>
              <a:rPr lang="ru-RU" sz="1600" dirty="0">
                <a:solidFill>
                  <a:srgbClr val="FF0000"/>
                </a:solidFill>
              </a:rPr>
              <a:t>Каширина Алёна </a:t>
            </a:r>
            <a:r>
              <a:rPr lang="ru-RU" sz="1600" dirty="0" err="1">
                <a:solidFill>
                  <a:srgbClr val="FF0000"/>
                </a:solidFill>
              </a:rPr>
              <a:t>Тулкуновна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857232"/>
            <a:ext cx="3972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Задумчивый кот</a:t>
            </a:r>
          </a:p>
        </p:txBody>
      </p:sp>
      <p:pic>
        <p:nvPicPr>
          <p:cNvPr id="3" name="Рисунок 2" descr="ко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076056" y="3305175"/>
            <a:ext cx="3619500" cy="3552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412776"/>
            <a:ext cx="80933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/>
              <a:t>Выберите цвет пластилина для туловища.</a:t>
            </a:r>
          </a:p>
          <a:p>
            <a:pPr marL="514350" indent="-514350"/>
            <a:r>
              <a:rPr lang="ru-RU" sz="2800" dirty="0"/>
              <a:t> Слепите огурец, примните его снизу о поверхность</a:t>
            </a:r>
          </a:p>
          <a:p>
            <a:pPr marL="514350" indent="-514350"/>
            <a:r>
              <a:rPr lang="ru-RU" sz="2800" dirty="0"/>
              <a:t>стола.</a:t>
            </a:r>
          </a:p>
          <a:p>
            <a:pPr marL="514350" indent="-514350"/>
            <a:r>
              <a:rPr lang="ru-RU" sz="2800" dirty="0"/>
              <a:t>2. Прикрепите треугольные ушки, белую мордочку,</a:t>
            </a:r>
          </a:p>
          <a:p>
            <a:pPr marL="514350" indent="-514350"/>
            <a:r>
              <a:rPr lang="ru-RU" sz="2800" dirty="0"/>
              <a:t>чёрные и зелёные шарики-глаза и нос.</a:t>
            </a:r>
          </a:p>
          <a:p>
            <a:pPr marL="514350" indent="-514350"/>
            <a:r>
              <a:rPr lang="ru-RU" sz="2800" dirty="0"/>
              <a:t>3. Воткните усы из проволоки.</a:t>
            </a:r>
          </a:p>
          <a:p>
            <a:pPr marL="514350" indent="-514350"/>
            <a:r>
              <a:rPr lang="ru-RU" sz="2800" dirty="0"/>
              <a:t>4. Скатайте 2 шарика-лапки и</a:t>
            </a:r>
          </a:p>
          <a:p>
            <a:pPr marL="514350" indent="-514350"/>
            <a:r>
              <a:rPr lang="ru-RU" sz="2800" dirty="0"/>
              <a:t>колбаску-хвостик.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600210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« Народные приметы» </a:t>
            </a:r>
            <a:br>
              <a:rPr lang="ru-RU" sz="2800" b="1" dirty="0"/>
            </a:br>
            <a:br>
              <a:rPr lang="ru-RU" sz="2800" dirty="0"/>
            </a:br>
            <a:r>
              <a:rPr lang="ru-RU" sz="2800" dirty="0">
                <a:solidFill>
                  <a:srgbClr val="C00000"/>
                </a:solidFill>
              </a:rPr>
              <a:t>Кошка моется – гостей зазывает.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>
                <a:solidFill>
                  <a:schemeClr val="tx2"/>
                </a:solidFill>
              </a:rPr>
              <a:t>Кошка мордочку прячет – к морозу.</a:t>
            </a:r>
            <a:br>
              <a:rPr lang="ru-RU" sz="2800" dirty="0">
                <a:solidFill>
                  <a:schemeClr val="tx2"/>
                </a:solidFill>
              </a:rPr>
            </a:b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/>
              <a:t>Кошка спит крепко – к теплу.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>
                <a:solidFill>
                  <a:srgbClr val="C00000"/>
                </a:solidFill>
              </a:rPr>
              <a:t>Кошка лежит брюшком кверху – к жаре.</a:t>
            </a: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4952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85435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Физминутка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Кусается сильно котёнок – глупыш,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 думает это не палец, а мышь </a:t>
            </a:r>
            <a:r>
              <a:rPr lang="ru-RU" sz="2800" i="1" dirty="0">
                <a:latin typeface="Arial" pitchFamily="34" charset="0"/>
                <a:ea typeface="Times New Roman" pitchFamily="18" charset="0"/>
              </a:rPr>
              <a:t>..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 я же играю с тобою, малыш,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будешь кусаться – скажу тебе: «Кыш!»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Кусается сильно котёнок – глупыш,</a:t>
            </a:r>
            <a:endParaRPr kumimoji="0" 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 думает это не палец, а мышь </a:t>
            </a:r>
            <a:r>
              <a:rPr kumimoji="0" 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(смена рук)</a:t>
            </a:r>
            <a:endParaRPr kumimoji="0" 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 я же играю с тобою, малыш,</a:t>
            </a:r>
            <a:endParaRPr kumimoji="0" 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будешь кусаться – скажу тебе: «Кыш!»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Наша выставка готова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819717"/>
            <a:ext cx="84106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5400" b="1" i="1" dirty="0">
                <a:solidFill>
                  <a:srgbClr val="BF1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Сыр калача белее, </a:t>
            </a:r>
          </a:p>
          <a:p>
            <a:r>
              <a:rPr lang="ru-RU" sz="5400" b="1" i="1" dirty="0">
                <a:solidFill>
                  <a:srgbClr val="BF1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мать всех друзей </a:t>
            </a:r>
          </a:p>
          <a:p>
            <a:r>
              <a:rPr lang="ru-RU" sz="5400" b="1" i="1" dirty="0">
                <a:solidFill>
                  <a:srgbClr val="BF1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милее.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35512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8375"/>
            <a:ext cx="38862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0098" y="1214422"/>
            <a:ext cx="9144000" cy="392909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ru-RU" sz="3600" dirty="0"/>
              <a:t>Труд человека кормит, а лень портит.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Без труда нет добра.</a:t>
            </a:r>
            <a:br>
              <a:rPr lang="ru-RU" sz="3600" dirty="0"/>
            </a:br>
            <a:br>
              <a:rPr lang="ru-RU" dirty="0"/>
            </a:br>
            <a:br>
              <a:rPr lang="en-US" dirty="0"/>
            </a:br>
            <a:br>
              <a:rPr lang="en-US" dirty="0"/>
            </a:b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357694"/>
            <a:ext cx="3128962" cy="1281106"/>
          </a:xfrm>
        </p:spPr>
        <p:txBody>
          <a:bodyPr>
            <a:normAutofit/>
          </a:bodyPr>
          <a:lstStyle/>
          <a:p>
            <a:pPr algn="r"/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3571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77136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Терпение и труд всё перетрут.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i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24433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Человек от лени болеет, от труда здоровеет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38200" y="664033"/>
            <a:ext cx="77422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238625" algn="l"/>
              </a:tabLst>
            </a:pP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Каков мастер,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tabLst>
                <a:tab pos="4238625" algn="l"/>
              </a:tabLst>
            </a:pP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такова и работа.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4267200" cy="330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35338"/>
            <a:ext cx="4267200" cy="3306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71612"/>
            <a:ext cx="8929718" cy="4500594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Правила во время урока: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>*каждый работает на своём рабочем месте</a:t>
            </a:r>
            <a:br>
              <a:rPr lang="ru-RU" dirty="0"/>
            </a:br>
            <a:r>
              <a:rPr lang="ru-RU" dirty="0">
                <a:solidFill>
                  <a:schemeClr val="tx2"/>
                </a:solidFill>
              </a:rPr>
              <a:t>*соблюдай тишину , не отвлекай товарища</a:t>
            </a:r>
            <a:br>
              <a:rPr lang="ru-RU" dirty="0"/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*рабочее место держи в порядке</a:t>
            </a:r>
            <a:br>
              <a:rPr lang="ru-RU" dirty="0"/>
            </a:br>
            <a:r>
              <a:rPr lang="ru-RU" b="1" dirty="0">
                <a:solidFill>
                  <a:schemeClr val="accent2"/>
                </a:solidFill>
              </a:rPr>
              <a:t>*научился сам- помоги соседу</a:t>
            </a:r>
            <a:br>
              <a:rPr lang="ru-RU" dirty="0"/>
            </a:br>
            <a:r>
              <a:rPr lang="ru-RU" b="1" dirty="0">
                <a:solidFill>
                  <a:srgbClr val="00B050"/>
                </a:solidFill>
              </a:rPr>
              <a:t>*закончил работу- убери своё место</a:t>
            </a:r>
            <a:br>
              <a:rPr lang="ru-RU" dirty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 rot="11406741" flipV="1">
            <a:off x="1409032" y="6289832"/>
            <a:ext cx="6400800" cy="1450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00125"/>
            <a:ext cx="7772400" cy="51435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Понятия: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Пластилин---(ТБ)-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Стек---(ТБ)-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Лепка—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Выставка--</a:t>
            </a:r>
            <a:br>
              <a:rPr lang="ru-RU" b="1" i="1" dirty="0">
                <a:solidFill>
                  <a:srgbClr val="00B050"/>
                </a:solidFill>
              </a:rPr>
            </a:br>
            <a:br>
              <a:rPr lang="ru-RU" b="1" i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429132"/>
            <a:ext cx="2786082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4214841"/>
          </a:xfrm>
        </p:spPr>
        <p:txBody>
          <a:bodyPr>
            <a:normAutofit/>
          </a:bodyPr>
          <a:lstStyle/>
          <a:p>
            <a:r>
              <a:rPr lang="ru-RU" sz="1800" b="1" dirty="0"/>
              <a:t>Игра «Четвёртый лишний»</a:t>
            </a:r>
            <a:br>
              <a:rPr lang="ru-RU" sz="1800" dirty="0"/>
            </a:br>
            <a:r>
              <a:rPr lang="ru-RU" sz="1800" dirty="0"/>
              <a:t>Найди лишнее слово и объяснить свой выбор.</a:t>
            </a:r>
            <a:br>
              <a:rPr lang="ru-RU" sz="1800" dirty="0"/>
            </a:br>
            <a:br>
              <a:rPr lang="ru-RU" sz="1800" dirty="0"/>
            </a:br>
            <a:r>
              <a:rPr lang="ru-RU" sz="2400" dirty="0"/>
              <a:t>- волк, белка, лиса, кошка;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заяц, корова, собака, лошадь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бельчонок, лисёнок, медведица, зайчонок;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сорока, мышка, синица, воробей.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2095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КОШКА                         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u="sng" dirty="0">
                <a:solidFill>
                  <a:schemeClr val="accent5">
                    <a:lumMod val="50000"/>
                  </a:schemeClr>
                </a:solidFill>
              </a:rPr>
              <a:t>МЫШКА</a:t>
            </a:r>
            <a:br>
              <a:rPr lang="ru-RU" i="1" u="sng" dirty="0"/>
            </a:b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ЗАЯЦ</a:t>
            </a:r>
          </a:p>
          <a:p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МЕДВЕДИЦА</a:t>
            </a:r>
          </a:p>
          <a:p>
            <a:r>
              <a:rPr lang="ru-RU" sz="4400" b="1" u="sng" dirty="0">
                <a:solidFill>
                  <a:schemeClr val="accent3">
                    <a:lumMod val="50000"/>
                  </a:schemeClr>
                </a:solidFill>
              </a:rPr>
              <a:t>МЫШКА</a:t>
            </a:r>
          </a:p>
          <a:p>
            <a:endParaRPr lang="ru-RU" sz="4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46"/>
            <a:ext cx="8072494" cy="55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192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Тема Office</vt:lpstr>
      <vt:lpstr>Изделия из пластилина для школьной выставки</vt:lpstr>
      <vt:lpstr>    Труд человека кормит, а лень портит.   Без труда нет добра.        </vt:lpstr>
      <vt:lpstr>Презентация PowerPoint</vt:lpstr>
      <vt:lpstr>Презентация PowerPoint</vt:lpstr>
      <vt:lpstr>Правила во время урока: *каждый работает на своём рабочем месте *соблюдай тишину , не отвлекай товарища *рабочее место держи в порядке *научился сам- помоги соседу *закончил работу- убери своё место </vt:lpstr>
      <vt:lpstr>Понятия: Пластилин---(ТБ)- Стек---(ТБ)- Лепка— Выставка--   </vt:lpstr>
      <vt:lpstr>Игра «Четвёртый лишний» Найди лишнее слово и объяснить свой выбор.  - волк, белка, лиса, кошка;  - заяц, корова, собака, лошадь  - бельчонок, лисёнок, медведица, зайчонок;  - сорока, мышка, синица, воробей. </vt:lpstr>
      <vt:lpstr>КОШКА                          МЫШКА </vt:lpstr>
      <vt:lpstr>Презентация PowerPoint</vt:lpstr>
      <vt:lpstr>Презентация PowerPoint</vt:lpstr>
      <vt:lpstr>    « Народные приметы»   Кошка моется – гостей зазывает.  Кошка мордочку прячет – к морозу.  Кошка спит крепко – к теплу.  Кошка лежит брюшком кверху – к жаре.  </vt:lpstr>
      <vt:lpstr>Презентация PowerPoint</vt:lpstr>
      <vt:lpstr>Наша выставка готова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Алена Тукуновна</cp:lastModifiedBy>
  <cp:revision>15</cp:revision>
  <dcterms:created xsi:type="dcterms:W3CDTF">2012-01-25T17:13:35Z</dcterms:created>
  <dcterms:modified xsi:type="dcterms:W3CDTF">2019-03-23T21:12:54Z</dcterms:modified>
</cp:coreProperties>
</file>