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6" r:id="rId10"/>
    <p:sldId id="263" r:id="rId11"/>
    <p:sldId id="272" r:id="rId12"/>
    <p:sldId id="279" r:id="rId13"/>
    <p:sldId id="273" r:id="rId14"/>
    <p:sldId id="274" r:id="rId15"/>
    <p:sldId id="275" r:id="rId16"/>
    <p:sldId id="280" r:id="rId17"/>
    <p:sldId id="278" r:id="rId18"/>
    <p:sldId id="276" r:id="rId19"/>
    <p:sldId id="270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4578171-780F-432D-B287-234ABAF358C7}" type="datetimeFigureOut">
              <a:rPr lang="ru-RU" smtClean="0"/>
              <a:pPr/>
              <a:t>21.02.2016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FFC1D1-D7E7-4AF2-9853-6E0C8DD3FC0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cologicalmotio.ucoz.com/_si/0/51998437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714357"/>
            <a:ext cx="5214974" cy="2886094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Лозоплетение</a:t>
            </a:r>
            <a:r>
              <a:rPr lang="ru-RU" b="1" dirty="0" smtClean="0">
                <a:solidFill>
                  <a:srgbClr val="C00000"/>
                </a:solidFill>
              </a:rPr>
              <a:t> –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один из видов народного промысла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7950" y="4286256"/>
            <a:ext cx="2786050" cy="221457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6" descr="C:\Documents and Settings\Марина Валерьевна\Рабочий стол\4964ed1dee2c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857628"/>
            <a:ext cx="229235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Марина Валерьевна\Рабочий стол\stained-bask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71942"/>
            <a:ext cx="3433763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Марина Валерьевна\Рабочий стол\4644002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3025" y="0"/>
            <a:ext cx="272097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75076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Сроки  заготовки  прута: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а)   ранней  весной, когда  только  начинается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сокодви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жение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  а листья  еще  не распустились, кора  уже  хорошо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чистится   и с  прикорневых  побегов,  и  с  прошлогодних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приростов  ветвей: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б)   в  конце  июля — начале  августа,  когда у  кустов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ивы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желтеют  нижние листья, указывая  на  то,   что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сокодви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жение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скоро  закончится и прут почти созрел;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в)  последний период, наиболее растянутый, длится от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осеннего листопада до появления снегового покрова.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86190"/>
            <a:ext cx="3738610" cy="2804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 l="22730" t="27273"/>
          <a:stretch>
            <a:fillRect/>
          </a:stretch>
        </p:blipFill>
        <p:spPr bwMode="auto">
          <a:xfrm>
            <a:off x="5000628" y="3786190"/>
            <a:ext cx="384518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071670" y="0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Чистка    прутьев</a:t>
            </a:r>
            <a:endParaRPr lang="ru-RU" sz="3600" b="1" dirty="0"/>
          </a:p>
        </p:txBody>
      </p:sp>
      <p:pic>
        <p:nvPicPr>
          <p:cNvPr id="2050" name="Picture 2" descr="D:\Documents\Шоруньжа МАСТЕР-КЛАСС по лозоплетению[(007560)21-17-40].JPG"/>
          <p:cNvPicPr>
            <a:picLocks noChangeAspect="1" noChangeArrowheads="1"/>
          </p:cNvPicPr>
          <p:nvPr/>
        </p:nvPicPr>
        <p:blipFill>
          <a:blip r:embed="rId5"/>
          <a:srcRect r="14499"/>
          <a:stretch>
            <a:fillRect/>
          </a:stretch>
        </p:blipFill>
        <p:spPr bwMode="auto">
          <a:xfrm>
            <a:off x="5072066" y="785794"/>
            <a:ext cx="3800536" cy="2500330"/>
          </a:xfrm>
          <a:prstGeom prst="rect">
            <a:avLst/>
          </a:prstGeom>
          <a:noFill/>
        </p:spPr>
      </p:pic>
      <p:pic>
        <p:nvPicPr>
          <p:cNvPr id="2051" name="Picture 3" descr="D:\Documents\Шоруньжа МАСТЕР-КЛАСС по лозоплетению[(004786)21-16-40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1" y="857232"/>
            <a:ext cx="4318031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14290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          Инструменты</a:t>
            </a:r>
            <a:endParaRPr lang="ru-RU" sz="3200" b="1" dirty="0"/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282" y="785795"/>
            <a:ext cx="878687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</a:t>
            </a:r>
            <a:r>
              <a:rPr lang="ru-RU" sz="28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рель, кусачки, ножовки, отвертки, шурупы,</a:t>
            </a:r>
            <a:r>
              <a:rPr kumimoji="0" lang="ru-RU" sz="28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мелкие гвозди, тонкая и мягкая проволока, корыто для вымачивания прутьев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Documents\Шоруньжа МАСТЕР-КЛАСС по лозоплетению[(008390)21-18-49].JPG"/>
          <p:cNvPicPr>
            <a:picLocks noChangeAspect="1" noChangeArrowheads="1"/>
          </p:cNvPicPr>
          <p:nvPr/>
        </p:nvPicPr>
        <p:blipFill>
          <a:blip r:embed="rId3"/>
          <a:srcRect l="13086" t="17187" r="12207"/>
          <a:stretch>
            <a:fillRect/>
          </a:stretch>
        </p:blipFill>
        <p:spPr bwMode="auto">
          <a:xfrm>
            <a:off x="857224" y="2214554"/>
            <a:ext cx="7217964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604" y="285728"/>
            <a:ext cx="5483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Плетение корзины. Донышко</a:t>
            </a:r>
            <a:endParaRPr lang="ru-RU" sz="3200" b="1" dirty="0"/>
          </a:p>
        </p:txBody>
      </p:sp>
      <p:pic>
        <p:nvPicPr>
          <p:cNvPr id="3074" name="Picture 2" descr="D:\Documents\Шоруньжа МАСТЕР-КЛАСС по лозоплетению[(008339)21-18-23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000108"/>
            <a:ext cx="4953006" cy="2786066"/>
          </a:xfrm>
          <a:prstGeom prst="rect">
            <a:avLst/>
          </a:prstGeom>
          <a:noFill/>
        </p:spPr>
      </p:pic>
      <p:pic>
        <p:nvPicPr>
          <p:cNvPr id="3075" name="Picture 3" descr="D:\Documents\Шоруньжа МАСТЕР-КЛАСС по лозоплетению[(008897)21-19-23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0430" y="3571876"/>
            <a:ext cx="5207008" cy="2928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0056" y="142852"/>
            <a:ext cx="380959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285728"/>
            <a:ext cx="3616968" cy="271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786190"/>
            <a:ext cx="380956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786190"/>
            <a:ext cx="3809564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57422" y="3071810"/>
            <a:ext cx="3937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Дело мастера боится</a:t>
            </a:r>
            <a:endParaRPr lang="ru-RU" sz="3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8926" y="1"/>
            <a:ext cx="32061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Готовые изделия</a:t>
            </a:r>
            <a:endParaRPr lang="ru-RU" sz="32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642917"/>
            <a:ext cx="3429024" cy="257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404" y="642918"/>
            <a:ext cx="3333397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000504"/>
            <a:ext cx="3619084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000504"/>
            <a:ext cx="3643338" cy="273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1214422"/>
            <a:ext cx="2839661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льлджжээ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02622">
            <a:off x="881525" y="507812"/>
            <a:ext cx="2256809" cy="3051161"/>
          </a:xfrm>
          <a:prstGeom prst="rect">
            <a:avLst/>
          </a:prstGeom>
          <a:noFill/>
        </p:spPr>
      </p:pic>
      <p:pic>
        <p:nvPicPr>
          <p:cNvPr id="1027" name="Picture 3" descr="D:\Documents\миии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35024">
            <a:off x="5705615" y="299833"/>
            <a:ext cx="2287942" cy="3206737"/>
          </a:xfrm>
          <a:prstGeom prst="rect">
            <a:avLst/>
          </a:prstGeom>
          <a:noFill/>
        </p:spPr>
      </p:pic>
      <p:pic>
        <p:nvPicPr>
          <p:cNvPr id="1028" name="Picture 4" descr="D:\Documents\иир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13149">
            <a:off x="1484973" y="2959289"/>
            <a:ext cx="2428892" cy="3520804"/>
          </a:xfrm>
          <a:prstGeom prst="rect">
            <a:avLst/>
          </a:prstGeom>
          <a:noFill/>
        </p:spPr>
      </p:pic>
      <p:pic>
        <p:nvPicPr>
          <p:cNvPr id="1030" name="Picture 6" descr="D:\Documents\нршлщддщ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12121">
            <a:off x="5263215" y="3095554"/>
            <a:ext cx="2506218" cy="350043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00430" y="642918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Награды</a:t>
            </a:r>
            <a:endParaRPr lang="ru-RU" sz="36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8927" t="15556" r="7759"/>
          <a:stretch>
            <a:fillRect/>
          </a:stretch>
        </p:blipFill>
        <p:spPr bwMode="auto">
          <a:xfrm>
            <a:off x="142844" y="142852"/>
            <a:ext cx="526385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72198" y="714356"/>
            <a:ext cx="2493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Научись сам </a:t>
            </a:r>
            <a:endParaRPr lang="ru-RU" sz="3200" b="1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000275"/>
            <a:ext cx="4952572" cy="371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61911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1" y="3500438"/>
            <a:ext cx="419055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8928" y="214291"/>
            <a:ext cx="361911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500438"/>
            <a:ext cx="4188408" cy="314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643174" y="2928935"/>
            <a:ext cx="350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 Научи других</a:t>
            </a:r>
            <a:endParaRPr lang="ru-RU" sz="32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\Марина\лозоплетение\DSCN1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14356"/>
            <a:ext cx="7905914" cy="59301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71736" y="142852"/>
            <a:ext cx="36341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Моя первая работа</a:t>
            </a:r>
            <a:endParaRPr lang="ru-RU" sz="3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1928802"/>
            <a:ext cx="219048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357166"/>
            <a:ext cx="6143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Цель:</a:t>
            </a:r>
            <a:endParaRPr lang="ru-RU" sz="3600" b="1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1071546"/>
            <a:ext cx="799680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Знакомство с одним из видов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народного промысла -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лозоплетением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D:\Documents\Марина\лозоплетение\DSCN1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2357430"/>
            <a:ext cx="5572164" cy="41795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8381846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1.Изучить историю развития народного промысла 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лозоплетение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2.Познакомить с работой  умельца  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лозоплетения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нашей местности Гаврилова Ивана Александровича.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3. Научиться самому  этому виду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искусства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привлечь своих товарищей..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http://ecologicalmotio.ucoz.com/_si/0/s51998437.jpg">
            <a:hlinkClick r:id="rId3" tgtFrame="&quot;_blank&quot;" tooltip="&quot;Нажмите, для просмотра в полном размере...&quot;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4286256"/>
            <a:ext cx="357190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ecologicalmotio.ucoz.com/_si/0/0138913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4286256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1538" y="357166"/>
            <a:ext cx="65197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            Объект исследования </a:t>
            </a:r>
            <a:r>
              <a:rPr lang="ru-RU" sz="3200" dirty="0" smtClean="0"/>
              <a:t>:</a:t>
            </a:r>
          </a:p>
          <a:p>
            <a:r>
              <a:rPr lang="ru-RU" sz="3200" dirty="0" smtClean="0"/>
              <a:t>Народный умелец нашей местности</a:t>
            </a:r>
            <a:endParaRPr lang="ru-RU" sz="32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857364"/>
            <a:ext cx="6357982" cy="476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0"/>
            <a:ext cx="7088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История   развития   </a:t>
            </a:r>
            <a:r>
              <a:rPr lang="ru-RU" sz="3600" b="1" dirty="0" err="1" smtClean="0"/>
              <a:t>лозоплетения</a:t>
            </a:r>
            <a:endParaRPr lang="ru-RU" sz="3600" b="1" dirty="0"/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142844" y="571480"/>
            <a:ext cx="8786874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Искусство плетения из лозы уходит своими корнями в глубину веков. Ещё в каменном веке люди умели плести верши и силки, стенки жилищ.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Археологические раскопки подтверждают существование плетеных ёмкостей, служивших формами для изготовления глиняной посуды.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библейских текстах встречаются упоминания о плетении из лозы: дочь фараона находит младенца Моисея, плывущего по Нилу в корзине из тростника.</a:t>
            </a:r>
          </a:p>
          <a:p>
            <a:pPr lvl="0" indent="34290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571472" y="3214686"/>
            <a:ext cx="5309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-214346" y="3500438"/>
            <a:ext cx="9507346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Плетение - искусство древнее, как человеческий род.</a:t>
            </a:r>
          </a:p>
          <a:p>
            <a:pPr marL="0" marR="0" lvl="0" indent="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Наверное, человек не может не плести: с древнейших времен </a:t>
            </a:r>
          </a:p>
          <a:p>
            <a:pPr marL="0" marR="0" lvl="0" indent="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плели в Африке и в Азии, в Европе и в Австралии, в Южной и </a:t>
            </a:r>
          </a:p>
          <a:p>
            <a:pPr marL="0" marR="0" lvl="0" indent="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Северной Америке. Плели из камыша и веревок, ивовой лозы 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- </a:t>
            </a:r>
          </a:p>
          <a:p>
            <a:pPr marL="0" marR="0" lvl="0" indent="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танга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бамбука и тростника</a:t>
            </a: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Наблюдая за тем, как дети опустошают </a:t>
            </a:r>
          </a:p>
          <a:p>
            <a:pPr marL="0" marR="0" lvl="0" indent="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одуванчиковые поляны и возятся с венками, терпеливо делают</a:t>
            </a:r>
          </a:p>
          <a:p>
            <a:pPr marL="0" marR="0" lvl="0" indent="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бумажные коврики и веревочных кукол, начинаешь подозревать, </a:t>
            </a:r>
          </a:p>
          <a:p>
            <a:pPr marL="0" marR="0" lvl="0" indent="3556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что интерес к плетению у человека глубоко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архетипичен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ocuments\Марина\лозоплетение\DSCN09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71480"/>
            <a:ext cx="6924675" cy="51943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000768"/>
            <a:ext cx="8800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    Павлов Геннадий Максимович – мастер </a:t>
            </a:r>
            <a:r>
              <a:rPr lang="ru-RU" sz="2800" dirty="0" err="1" smtClean="0"/>
              <a:t>лозоплетения</a:t>
            </a:r>
            <a:endParaRPr lang="ru-RU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00100" y="285728"/>
            <a:ext cx="49419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                                          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Плетение лозой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4429124" y="1357298"/>
            <a:ext cx="459548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Люблю бродить я по лугам,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Вставая раньше, до зари.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Мне прояснение прохладой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Дрожит росинкой изнутри.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Едва виднеется тропинка,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Звенит ручей, родник не спит.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Верба чуть слышно и спокойно,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 ним о любви всё говорит.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Вдыхаю свежесть полной грудью,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Лоза мне силы придаёт.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снова в сказку вместе с нею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Весь день и вечер мой уйдёт.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Л.П.Евтушенко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20824"/>
          <a:stretch>
            <a:fillRect/>
          </a:stretch>
        </p:blipFill>
        <p:spPr bwMode="auto">
          <a:xfrm>
            <a:off x="142844" y="1571612"/>
            <a:ext cx="422280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  Основным сырьем </a:t>
            </a:r>
            <a:r>
              <a:rPr lang="ru-RU" sz="3200" dirty="0" err="1" smtClean="0"/>
              <a:t>лозоплетения</a:t>
            </a:r>
            <a:r>
              <a:rPr lang="ru-RU" sz="3200" dirty="0" smtClean="0"/>
              <a:t>  являются одно-  двухлетние побеги кустарниковых  ив (лоза)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3643306" cy="273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00107"/>
            <a:ext cx="3714776" cy="27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D:\Documents\Шоруньжа МАСТЕР-КЛАСС по лозоплетению[(000436)21-12-16].JPG"/>
          <p:cNvPicPr>
            <a:picLocks noChangeAspect="1" noChangeArrowheads="1"/>
          </p:cNvPicPr>
          <p:nvPr/>
        </p:nvPicPr>
        <p:blipFill>
          <a:blip r:embed="rId5"/>
          <a:srcRect l="5273" r="6836"/>
          <a:stretch>
            <a:fillRect/>
          </a:stretch>
        </p:blipFill>
        <p:spPr bwMode="auto">
          <a:xfrm>
            <a:off x="142843" y="3929066"/>
            <a:ext cx="4353253" cy="2786082"/>
          </a:xfrm>
          <a:prstGeom prst="rect">
            <a:avLst/>
          </a:prstGeom>
          <a:noFill/>
        </p:spPr>
      </p:pic>
      <p:pic>
        <p:nvPicPr>
          <p:cNvPr id="1027" name="Picture 3" descr="D:\Documents\Шоруньжа МАСТЕР-КЛАСС по лозоплетению[(001759)21-15-06].JPG"/>
          <p:cNvPicPr>
            <a:picLocks noChangeAspect="1" noChangeArrowheads="1"/>
          </p:cNvPicPr>
          <p:nvPr/>
        </p:nvPicPr>
        <p:blipFill>
          <a:blip r:embed="rId6"/>
          <a:srcRect l="5175" t="3125" r="14844" b="1562"/>
          <a:stretch>
            <a:fillRect/>
          </a:stretch>
        </p:blipFill>
        <p:spPr bwMode="auto">
          <a:xfrm>
            <a:off x="4714876" y="3857628"/>
            <a:ext cx="4262894" cy="2857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455</TotalTime>
  <Words>413</Words>
  <Application>Microsoft Office PowerPoint</Application>
  <PresentationFormat>Экран (4:3)</PresentationFormat>
  <Paragraphs>66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Обычная</vt:lpstr>
      <vt:lpstr>Лозоплетение –  один из видов народного промысла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Лозоплетение –  один из видов народного промысла</dc:title>
  <dc:creator>Виталий</dc:creator>
  <cp:lastModifiedBy>Виталий</cp:lastModifiedBy>
  <cp:revision>50</cp:revision>
  <dcterms:created xsi:type="dcterms:W3CDTF">2015-02-17T17:35:35Z</dcterms:created>
  <dcterms:modified xsi:type="dcterms:W3CDTF">2016-02-21T15:05:31Z</dcterms:modified>
</cp:coreProperties>
</file>