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00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3" r:id="rId37"/>
    <p:sldId id="298" r:id="rId38"/>
    <p:sldId id="299" r:id="rId39"/>
    <p:sldId id="303" r:id="rId40"/>
    <p:sldId id="294" r:id="rId41"/>
    <p:sldId id="295" r:id="rId42"/>
    <p:sldId id="296" r:id="rId43"/>
    <p:sldId id="301" r:id="rId44"/>
    <p:sldId id="302" r:id="rId45"/>
    <p:sldId id="29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7500" autoAdjust="0"/>
  </p:normalViewPr>
  <p:slideViewPr>
    <p:cSldViewPr>
      <p:cViewPr varScale="1">
        <p:scale>
          <a:sx n="101" d="100"/>
          <a:sy n="101" d="100"/>
        </p:scale>
        <p:origin x="-19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428628"/>
            <a:ext cx="7000924" cy="164305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Педагогический проект </a:t>
            </a:r>
            <a:r>
              <a:rPr lang="ru-RU" sz="3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«Пусть дети не знают войны…»</a:t>
            </a:r>
            <a:endParaRPr lang="ru-RU" sz="36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1670" y="5003322"/>
            <a:ext cx="3143272" cy="13716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Старшая группа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№362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Ульянова У.С.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post-412-136808640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357430"/>
            <a:ext cx="3714776" cy="371477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3084" y="274638"/>
            <a:ext cx="4686304" cy="725470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Сроки реализации</a:t>
            </a:r>
            <a:endParaRPr lang="ru-RU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42976" y="1600200"/>
            <a:ext cx="6781824" cy="14001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Апрель 2018 г.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Июнь 2018г.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(краткосрочный)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43932" cy="114300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Техническое обеспечение проекта: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900882" cy="254318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магнитофон;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мультфильмы о войне «Василёк», «Салют», «Солдатская сказка»;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музыкальные записи военных песен;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компьютер, проектор с экраном.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endParaRPr lang="ru-RU" sz="4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en-pobedy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85852" y="1357298"/>
            <a:ext cx="6163975" cy="4873625"/>
          </a:xfrm>
          <a:ln w="28575">
            <a:solidFill>
              <a:schemeClr val="tx1"/>
            </a:solidFill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" y="274638"/>
            <a:ext cx="5757874" cy="725470"/>
          </a:xfrm>
        </p:spPr>
        <p:txBody>
          <a:bodyPr>
            <a:normAutofit/>
          </a:bodyPr>
          <a:lstStyle/>
          <a:p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Планирование работы:</a:t>
            </a:r>
            <a:endParaRPr lang="ru-RU" sz="4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686700" cy="454344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Подготовительный этап 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Выбор темы проекта;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Определение его целей, задач;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Составление плана основного этапа;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Подборка необходимых материалов по теме;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Заинтересовать родителей проектом;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Направить на совместную творческую деятельность с детьми.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5686436" cy="796908"/>
          </a:xfrm>
        </p:spPr>
        <p:txBody>
          <a:bodyPr>
            <a:normAutofit/>
          </a:bodyPr>
          <a:lstStyle/>
          <a:p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Планирование работы:</a:t>
            </a:r>
            <a:endParaRPr lang="ru-RU" sz="4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7901014" cy="550072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Организационный этап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Обобщение знаний детей о истории Великой Отечественной войны;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Беседы о войне, фронтовиках, детях войны;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иллюстраций, картинок по теме;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 и стихотворений, заучивание стихотворений;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Знакомство с памятниками, городами – героями, маленькими участниками ВОВ;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Беседы с родителями;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Подвижные игры;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деятельность: рисование, аппликация;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Просмотры мультфильмов, презентаций о войне в соответствии с возрастом;</a:t>
            </a:r>
          </a:p>
          <a:p>
            <a:pPr>
              <a:spcAft>
                <a:spcPts val="60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Поэтапное заполнение проекта элементами творческой деятельности.</a:t>
            </a:r>
          </a:p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4" y="274638"/>
            <a:ext cx="5686436" cy="725470"/>
          </a:xfrm>
        </p:spPr>
        <p:txBody>
          <a:bodyPr>
            <a:normAutofit/>
          </a:bodyPr>
          <a:lstStyle/>
          <a:p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Планирование работы:</a:t>
            </a:r>
            <a:endParaRPr lang="ru-RU" sz="4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7615262" cy="371477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Праздничный утренник в честь празднования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Дня Победы «9 мая – День Победы»;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Открытое занятие «Маленькие герои большой войны»;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Подготовка и показ презентации «Дети войны», «Детям о войне»;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Подведение итогов достигнутых результатов.</a:t>
            </a:r>
          </a:p>
          <a:p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08266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формы организации </a:t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образовательного процесса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857224" y="1600200"/>
          <a:ext cx="7215238" cy="4022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5238"/>
              </a:tblGrid>
              <a:tr h="975126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Непосредственно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</a:rPr>
                        <a:t> – образовательная деятельность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75126"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Совместная деятельность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75126">
                <a:tc>
                  <a:txBody>
                    <a:bodyPr/>
                    <a:lstStyle/>
                    <a:p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Самостоятельная деятельность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75126"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Взаимодействие с семьёй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pPr lvl="0" algn="ctr"/>
            <a:r>
              <a:rPr lang="ru-RU" sz="4000" cap="none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Различные формы работы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47738" y="1285860"/>
            <a:ext cx="7610476" cy="4786346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комплексная и интегрированная  НОД;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развлечения и праздники;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детских работ и рисунков;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слушание и разучивание музыкальных произведений и стихотворений;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рассматривание альбомов, иллюстраций, открыток;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беседы;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взаимодействие с  родителями.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7067576" cy="79690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проекта: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47738" y="1600200"/>
            <a:ext cx="7467600" cy="311468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Тематическое занятие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Великой Отечественной Войны», беседа о военных профессиях (Познавательная деятельность);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литературы: стихи о Дне Победы, рассказы (Коммуникативная деятельность);</a:t>
            </a:r>
          </a:p>
          <a:p>
            <a:pPr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Определить основные направления работы.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332" y="274638"/>
            <a:ext cx="5472122" cy="10826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проекта:</a:t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(продолжение)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472006"/>
          </a:xfrm>
        </p:spPr>
        <p:txBody>
          <a:bodyPr>
            <a:noAutofit/>
          </a:bodyPr>
          <a:lstStyle/>
          <a:p>
            <a:pPr algn="just"/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Проведение занятий и бесед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«Праздник со слезами на глазах», «Памятные места родного города», «Что такое героизм? », «Ордена и медали ВОВ», «Дети войны», «Почему война называется ВОВ», «Георгиевская лента - символ Дня Победы», «Взрослым и детям нужен мир на всей планете»;</a:t>
            </a:r>
          </a:p>
          <a:p>
            <a:pPr algn="just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Чтение и обсуждение произведений о войне: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Л. Кассиль «Памятник солдату», С.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Баруздин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«Слава», «За Родину», С. Михалков «Быль для детей», О. Высоцкая «Салют», 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Агебаев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«День Победы», С. Орлов «9 мая 1945года», Е. Благинина «Шинель», Е. Трутнева «Парад», «Салют, Пионерия!»;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НОД по </a:t>
            </a:r>
            <a:r>
              <a:rPr lang="ru-RU" sz="1800" u="sng" dirty="0" err="1" smtClean="0">
                <a:latin typeface="Times New Roman" pitchFamily="18" charset="0"/>
                <a:cs typeface="Times New Roman" pitchFamily="18" charset="0"/>
              </a:rPr>
              <a:t>изодеятельности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«День Победы», «Праздничный салют над городом», коллективная аппликация «Мы голосуем за МИР!»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300" y="274638"/>
            <a:ext cx="7467600" cy="725470"/>
          </a:xfrm>
        </p:spPr>
        <p:txBody>
          <a:bodyPr>
            <a:normAutofit/>
          </a:bodyPr>
          <a:lstStyle/>
          <a:p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Рабочая группа проекта:</a:t>
            </a:r>
            <a:endParaRPr lang="ru-RU" sz="4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571612"/>
            <a:ext cx="7467600" cy="33289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Музыкальный работник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Дети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642942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проекта:</a:t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(продолжение)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72386" cy="3829064"/>
          </a:xfrm>
        </p:spPr>
        <p:txBody>
          <a:bodyPr>
            <a:normAutofit lnSpcReduction="10000"/>
          </a:bodyPr>
          <a:lstStyle/>
          <a:p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Просмотр мультфильмов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«Воспоминания», «Салют», «Солдатская сказка», «Василёк»;</a:t>
            </a:r>
          </a:p>
          <a:p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Просмотр презентаций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«Детям о войне», «Дети войны 1941 – 1945 гг.»;</a:t>
            </a:r>
          </a:p>
          <a:p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Изготовление творческих работ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для оформления выставок детских рисунков, совместных работ детей с родителями.</a:t>
            </a:r>
          </a:p>
          <a:p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Участие детей во Всероссийских конкурсах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посвящённых Великой Победе;</a:t>
            </a:r>
          </a:p>
          <a:p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Разучивание и прослушивание песен о войне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«Катюша», «Три танкиста», «Наследники Победы», «Священная война», «Смуглянка», «Журавли»;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Открытое занятие «Маленькие герои большой войны»;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Праздник, посвящённый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Дню Победы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Циклограмма проекта: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4439"/>
          <a:ext cx="7615262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498"/>
                <a:gridCol w="5531764"/>
              </a:tblGrid>
              <a:tr h="1370013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23.04.2018г.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в группе обсуждения идеи проекта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«Пусть дети не знают войны…»;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Беседа «Праздник со слезами на глазах»;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Чтение художественной литературы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Л. Кассиль «Памятник солдату»;</a:t>
                      </a:r>
                      <a:endParaRPr lang="ru-RU" sz="14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Музыкальное занятие (разучивание песни «Катюша» и танца «Катюша-казачок»).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985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24.04.2018г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 «День Победы»;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Беседа «Что такое героизм?»;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Сюжетно-ролевая игра «Военные»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(социально-коммуникативное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развитие);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Разучивание стихотворений.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130092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25.04.2018г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Прослушивание музыкальных композиций по теме;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Беседа «Георгиевская лента – символ Дня Победы»;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Музыкальное занятие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(разучивание песни «Наследники Победы», танец «Катюша - казачок»;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Просмотр иллюстраций по теме;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Лепка «Танк».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9855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26.04.2018г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 «Военные профессии»;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художественной литературы  Е.Благинина «Шинель»;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Сюжетно-ролевая игра «Моряки» (социально-коммуникативное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развитие);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Разучивание стихотворений.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5786478" cy="72547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Циклограмма проекта: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030621"/>
          <a:ext cx="7467600" cy="596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098"/>
                <a:gridCol w="5424502"/>
              </a:tblGrid>
              <a:tr h="121444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3.05.2018г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Рисование «Военная почта»;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Сюжетно-ролевая игра «Полевая почта»;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Разучивание стихотворений;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Чтение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художественной литературы  О.Высоцкая «Салют»;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Просмотр мультфильма «Воспоминания»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4.05.2018г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Коллективная аппликация «Мы голосуем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 МИР!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Подвижная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игра «Полоса препятствий»;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Прослушивание музыкальных композиций по теме;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Музыкальное занятие (разучивание песни «Три танкиста», подготовка к празднику «День Победы»);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Чтение художественной литературы «Салют, Пионерия!» (о маленьких героях большой войны).</a:t>
                      </a:r>
                    </a:p>
                  </a:txBody>
                  <a:tcPr/>
                </a:tc>
              </a:tr>
              <a:tr h="127256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7.05.2018г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Просмотр презентации «Детям о войне»;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Беседа «Маленькие герои большой войны»;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Подвижная игра «Шагаем на параде»;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Чтение художественной литературы «Салют, Пионерия!»;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Д/и «Кто больше назовёт качеств героя»;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Рисование по желанию на тему «День Победы».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725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8.05.2018г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Просмотр иллюстраций «Дети – герои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войны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Сюжетно-ролевая игра  «Разведчики»;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«Кто шагает на параде?»;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Разучивание стихотворений;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Чтение художественной литературы «Салют, Пионерия!».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5786478" cy="72547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Циклограмма проекта: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030621"/>
          <a:ext cx="7467600" cy="5374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098"/>
                <a:gridCol w="5424502"/>
              </a:tblGrid>
              <a:tr h="121444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14.05.2018г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Рисование «Праздничный салют»;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Сюжетно-ролевая игра «Полевая почта»;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Прослушивание музыкальных произведений по теме;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Чтение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художественной литературы  О.Высоцкая «Салют»;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Просмотр мультфильма «Салют»;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Беседа «Что мне больше всего запомнилось на параде Победы?».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15.05.2018г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Подвижная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игра «Шагаем на параде»;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Прослушивание музыкальных композиций по теме;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Открытое занятие «Маленькие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герои большой войны»;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Просмотр мультфильма «Василёк»;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Чтение художественной литературы «Как Серёжа на войну ходил» Ю.Яковлев.</a:t>
                      </a:r>
                    </a:p>
                  </a:txBody>
                  <a:tcPr/>
                </a:tc>
              </a:tr>
              <a:tr h="108393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16.05.2018г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Праздничное мероприятие «День Победы»;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Беседа «Маленькие герои большой войны»;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Чтение художественной литературы Е.Трутнева «Парад»;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Д/и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«Чья форма?»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7259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17.05.2018г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Рассматривание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альбома «Ордена и медали ВОВ»;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Дидактическая игра «Назови рода войск»;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Беседа «Взрослым и детям нужен мир на всей планете!»;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Выставка творческих работ.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7829576" cy="72547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проведённой работы: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85794"/>
            <a:ext cx="7972452" cy="585791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На уровне ребенка: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Расширилось представление детей о подвигах советского народа, о защитниках отечества и героях Великой Отечественной войны;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Проявление чувства гордости за стойкость и самоотверженность советского народа в период Великой Отечественной войны;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Сформировалось внимательное и уважительное отношение у дошкольников к ветеранам и пожилым людям, желание оказывать им посильную помощь. </a:t>
            </a:r>
          </a:p>
          <a:p>
            <a:pPr algn="just"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На уровне педагога: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Повысилось качество методического сопровождения, самосовершенствование профессионального мастерства, включенного в новую деятельность и введение его в практику работы детского сада;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Повысился уровень ответственности педагога за формирование у детей патриотических чувств, гражданской позиции. 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На уровне родителей воспитанников: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Повысился уровень ответственности родителей за формирование у детей патриотических чувств, гражданской позиции.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На уровне педагогических технологий: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Обогащение методов, приемов, средств и форм патриотического воспитания дошкольников.</a:t>
            </a:r>
          </a:p>
          <a:p>
            <a:pPr algn="just"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На уровне предметно-пространственной среды: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материально - технической базы для плодотворной работы по данной теме.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186766" cy="58259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Список литературы и интернет – ресурсов: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8401080" cy="6215106"/>
          </a:xfrm>
        </p:spPr>
        <p:txBody>
          <a:bodyPr>
            <a:noAutofit/>
          </a:bodyPr>
          <a:lstStyle/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Александрова Е.Ю.Система патриотического воспитания в ДОУ. – Волгоград: Учитель, 2007.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Алёшина, Н.В. Патриотическое воспитание дошкольников: методическое пособие. – М.: ЦГЛ, 2004.</a:t>
            </a:r>
          </a:p>
          <a:p>
            <a:pPr algn="just"/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Алябьева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Е.А. Нравственно-эстетические беседы и игры с дошкольниками. – М.: ТЦ “Сфера”, 2004.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Васильченко Н.Р. Нравственно-патриотическое воспитание средствами музейной педагогики. / /Дошкольная педагогика.- 2009. №5 – с. 6–8.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Государственная программа патриотического воспитания граждан РФ на 2010-2015 годы. [Электронный ресурс] – Режим доступа:  http://archives.ru/programs/patriot_2015.shtml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Гурина Т. Ф. Патриотическое воспитание в условиях современного дошкольного образовательного учреждения. [Электронный ресурс] – Режим доступа:  http://worldofchildren.ru/vospitatelyam-uchitelyam-pedagogam/scenarios-and-holidays/23-fevralya/1838-patrioticheskoe-vospitanie-v-usloviyax-sovremennogo-doshkolnogo-obrazovatelnogo-uchrezhdeniya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Данилина Г.Н. Дошкольнику – об истории и культуре России: пособие для реализации государственной программы “Патриотическое воспитание граждан Российской Федерации на 2001-2005 годы”. –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М.:Аркти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2005.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Дети военной поры (Вторая мировая,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ВОв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). Для дошкольников и младших школьников (5-7 лет). [Электронный ресурс] – Режим доступа:  http://kid-home-lib.livejournal.com/71646.html?thread=1083102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Дошкольникам о защитниках отечества: методическое пособие по патриотическому воспитанию/ Под редакцией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Кондрыкинской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– М.: ТЦ “Сфера”, 2006.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Журавлёва В.Н. Проектная деятельность старших дошкольников. – Волгоград: Учитель, 2011. 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Киселёва Л.С., Данилина Т.А. и др. Проектный метод в деятельности дошкольного учреждения: Пособие для руководителей и практических работников ДОУ. – М.: 2006. 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Ковалева Г.А. Воспитание маленького гражданина: практическое пособие для работников ДОУ. – М.: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Аркти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2005.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Короткова Н. Познавательно–исследовательская деятельность старших дошкольников// Ребенок в детском саду. 2003. – № 5.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Поговори с ребёнком о войне, или как дошкольнику о Великой Отечественной Войне рассказать? [Электронный ресурс] – Режим доступа: http://www.p4c.ru/671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Развитие общения дошкольников со сверстниками/Под ред. А.Г.Рузской. – М.: Педагогика, 1989.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Тематические коллекции: День Победы. [Электронный ресурс] – Режим доступа:  http://www.metodkabinet.eu/BGM/Temkatalog/TemKollekzii_9_may.html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общего образования. Основное общее образование. [Электронный ресурс] – Режим доступа: http://standart.edu.ru/catalog.aspx?CatalogId=2588</a:t>
            </a:r>
          </a:p>
          <a:p>
            <a:pPr algn="just"/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Чумалова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Т. “Живой” музей в дошкольном учреждении. // Дошкольное воспитание. 2010. №7 – с.32 – 39.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Шаламова Е.И. Организационно-методическая работа в ДОУ по реализации задач патриотического воспитания детей. //Дошкольная педагогика. 2009. – №4 – с. 29 </a:t>
            </a:r>
          </a:p>
          <a:p>
            <a:pPr algn="just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Шаламова Е.И. Патриотическое воспитание: создание развивающей среды. //Ребенок в детском саду. 2009. – №5 – с.26 – 32.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Музыкальные произведения: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1000108"/>
            <a:ext cx="8072494" cy="5214974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«Священная война» (муз. А. Александрова, сл. В. Лебедева-Кумача) 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«Прощание славянки» (муз. В. Агапкина, сл. В. Лазарева, 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Мингалева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 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«Наследники Победы».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«Жди меня» (муз. М.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Блантера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сл. К. Симонова) 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«В землянке» (муз. К.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Листова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сл. А. Суркова) 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«Катюша» (муз. М.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Блантера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сл. М. Исаковского) 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«Три танкиста» (муз. Дм. И Дан.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Покрасс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сл. Б.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Ласкина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 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«Журавли» (муз. Я. Френкеля, сл. Р. Гамзатова) 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«Майский вальс» (муз. 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Пахмутовой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сл. Е.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Долматовского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 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«Победный марш» (муз. Н. П. Иванова-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Радкевича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 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«Нам нужен мир» (муз. А. Муратова, сл. В.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Данько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 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«День Победы» (муз. Д.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Тухманова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сл. В.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Хритонова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 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«Темная ночь» (муз. Н. Богословский, сл. В. Агатов) 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76" y="274638"/>
            <a:ext cx="7467600" cy="65403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голосуем за МИР!!!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013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214422"/>
            <a:ext cx="6498167" cy="4873625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714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17018680">
            <a:off x="5428579" y="911971"/>
            <a:ext cx="3944705" cy="2629803"/>
          </a:xfrm>
          <a:effectLst>
            <a:softEdge rad="127000"/>
          </a:effectLst>
        </p:spPr>
      </p:pic>
      <p:pic>
        <p:nvPicPr>
          <p:cNvPr id="8" name="Содержимое 7" descr="IMG_713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85786" y="285728"/>
            <a:ext cx="4071967" cy="2714644"/>
          </a:xfrm>
          <a:effectLst>
            <a:softEdge rad="127000"/>
          </a:effectLst>
        </p:spPr>
      </p:pic>
      <p:pic>
        <p:nvPicPr>
          <p:cNvPr id="9" name="Содержимое 7" descr="IMG_7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214686"/>
            <a:ext cx="4071966" cy="27146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Содержимое 7" descr="IMG_713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4" y="3786190"/>
            <a:ext cx="3091807" cy="271464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рисунков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71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4036219" cy="2900370"/>
          </a:xfrm>
          <a:effectLst>
            <a:softEdge rad="1270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857356" y="846142"/>
            <a:ext cx="5357850" cy="65403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«Салют Победы!»</a:t>
            </a:r>
            <a:endParaRPr kumimoji="0" lang="ru-RU" sz="3200" b="1" i="0" u="none" strike="noStrike" kern="1200" cap="sm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Содержимое 4" descr="IMG_7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500174"/>
            <a:ext cx="4036219" cy="26908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Содержимое 4" descr="IMG_71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4198964"/>
            <a:ext cx="4036219" cy="229389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490" y="274638"/>
            <a:ext cx="7467600" cy="725470"/>
          </a:xfrm>
        </p:spPr>
        <p:txBody>
          <a:bodyPr>
            <a:normAutofit/>
          </a:bodyPr>
          <a:lstStyle/>
          <a:p>
            <a:r>
              <a:rPr lang="ru-RU" sz="3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проекта: высокая</a:t>
            </a:r>
            <a:endParaRPr lang="ru-RU" sz="36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69892"/>
            <a:ext cx="7615262" cy="4873752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году исполняется знаменательная дата –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летие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Победы в Великой Отечественной войне. Патриотическое воспитание подрастающего поколения всегда являлось одной из важнейших задач современного общества. Детство – самая благодатная пора для привития священного чувства любви к Родине. Под патриотическим воспитанием понимается постепенное формирование у дошкольников любви к своей Родине, постоянная готовность к её защите.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К сожалению, с каждым днем утрачивается связь поколений, очень мало осталось в живых фронтовиков, героев тыла. Молодежь не знает, как зовут героев ВОВ, какие подвиги они совершили, какие города нашей страны удостоены звания «Город - герой» и за какие заслуги. Создание проекта «Пусть дети не знают войны…» направлено на работу по воспитанию у дошкольников чувства гордости за свой народ, уважения к его свершениям и достойным страницам истории, предполагает привлечение детей и родителей к участию в мероприятиях по подготовке и празднованию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летия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Победы.</a:t>
            </a:r>
          </a:p>
          <a:p>
            <a:pPr algn="just"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6"/>
            <a:ext cx="8043890" cy="157161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творческих работ, выполненных совместно с родителями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71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143116"/>
            <a:ext cx="4357718" cy="3357586"/>
          </a:xfrm>
          <a:effectLst>
            <a:softEdge rad="127000"/>
          </a:effectLst>
        </p:spPr>
      </p:pic>
      <p:pic>
        <p:nvPicPr>
          <p:cNvPr id="5" name="Содержимое 3" descr="IMG_7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77384" y="2223484"/>
            <a:ext cx="4143404" cy="326828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15112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творческих работ, выполненных совместно с родителями</a:t>
            </a:r>
            <a:endParaRPr lang="ru-RU" sz="3600" dirty="0"/>
          </a:p>
        </p:txBody>
      </p:sp>
      <p:pic>
        <p:nvPicPr>
          <p:cNvPr id="4" name="Содержимое 3" descr="IMG_698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714488"/>
            <a:ext cx="7138987" cy="4759325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15112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творческих работ, выполненных совместно с родителями</a:t>
            </a:r>
            <a:endParaRPr lang="ru-RU" sz="3600" dirty="0"/>
          </a:p>
        </p:txBody>
      </p:sp>
      <p:pic>
        <p:nvPicPr>
          <p:cNvPr id="4" name="Содержимое 3" descr="IMG_698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643050"/>
            <a:ext cx="4643470" cy="3095646"/>
          </a:xfrm>
          <a:effectLst>
            <a:softEdge rad="317500"/>
          </a:effectLst>
        </p:spPr>
      </p:pic>
      <p:pic>
        <p:nvPicPr>
          <p:cNvPr id="5" name="Содержимое 3" descr="IMG_69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714488"/>
            <a:ext cx="4643469" cy="309564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Содержимое 3" descr="IMG_69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4372812"/>
            <a:ext cx="3310188" cy="248518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15112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творческих работ, выполненных совместно с родителями</a:t>
            </a:r>
            <a:endParaRPr lang="ru-RU" sz="3600" dirty="0"/>
          </a:p>
        </p:txBody>
      </p:sp>
      <p:pic>
        <p:nvPicPr>
          <p:cNvPr id="4" name="Содержимое 3" descr="IMG_698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64448" y="1857364"/>
            <a:ext cx="6429420" cy="4286280"/>
          </a:xfr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151128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творческих работ, выполненных совместно с родителями</a:t>
            </a:r>
            <a:endParaRPr lang="ru-RU" sz="3600" dirty="0"/>
          </a:p>
        </p:txBody>
      </p:sp>
      <p:pic>
        <p:nvPicPr>
          <p:cNvPr id="4" name="Содержимое 3" descr="IMG_698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857364"/>
            <a:ext cx="6750891" cy="4500594"/>
          </a:xfr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858180" cy="1071570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</a:rPr>
              <a:t>Всероссийский конкурс рисунков «ГАЛЕРЕЯ ВЕЛИКОЙ ПОБЕДЫ »</a:t>
            </a:r>
            <a:endParaRPr lang="ru-RU" sz="2800" b="1" u="sng" dirty="0">
              <a:solidFill>
                <a:srgbClr val="C00000"/>
              </a:solidFill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071538" y="1428736"/>
          <a:ext cx="3357586" cy="4756580"/>
        </p:xfrm>
        <a:graphic>
          <a:graphicData uri="http://schemas.openxmlformats.org/presentationml/2006/ole">
            <p:oleObj spid="_x0000_s1026" name="Acrobat Document" r:id="rId3" imgW="3780000" imgH="5355000" progId="">
              <p:embed/>
            </p:oleObj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5357818" y="1428736"/>
          <a:ext cx="3344951" cy="4738681"/>
        </p:xfrm>
        <a:graphic>
          <a:graphicData uri="http://schemas.openxmlformats.org/presentationml/2006/ole">
            <p:oleObj spid="_x0000_s1027" name="Acrobat Document" r:id="rId4" imgW="3780000" imgH="5355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6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95283" y="1095360"/>
            <a:ext cx="4762534" cy="3571900"/>
          </a:xfrm>
          <a:effectLst>
            <a:softEdge rad="127000"/>
          </a:effectLst>
        </p:spPr>
      </p:pic>
      <p:pic>
        <p:nvPicPr>
          <p:cNvPr id="5" name="Содержимое 3" descr="IMG_0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000372"/>
            <a:ext cx="4762533" cy="35719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Содержимое 3" descr="IMG_06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214290"/>
            <a:ext cx="2566568" cy="265378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15370" cy="1214446"/>
          </a:xfrm>
        </p:spPr>
        <p:txBody>
          <a:bodyPr/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</a:rPr>
              <a:t>Участники Всероссийского конкурса «Цветы Победы»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G_0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571612"/>
            <a:ext cx="6096043" cy="4572032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65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714356"/>
            <a:ext cx="6858048" cy="5143536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7227227" cy="4065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58138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Создаем библиотеку Победы…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811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300" y="274638"/>
            <a:ext cx="7467600" cy="725470"/>
          </a:xfrm>
        </p:spPr>
        <p:txBody>
          <a:bodyPr>
            <a:normAutofit/>
          </a:bodyPr>
          <a:lstStyle/>
          <a:p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 проекта:</a:t>
            </a:r>
            <a:endParaRPr lang="ru-RU" sz="4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7615262" cy="4429156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в детях нравственно-патриотических чувств, уважения к старшему поколению;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представлений о Великой Отечественной войне, ее значении в истории нашей страны и всего человечества, значении Победы, героизме нашего народа;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знакомство с маленькими героями ВОВ;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гражданской позиции, чувства любви к Родине;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будущих защитников Отечества.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929618" cy="12144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Проведение открытого занятия в рамках ДОУ «Маленькие герои большой войны»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D:\Фото\РАБОТА ФОТО\Фото 9 мая 2015\IMG_7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357299"/>
            <a:ext cx="4429155" cy="2952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D:\Фото\РАБОТА ФОТО\Фото 9 мая 2015\IMG_710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00562" y="3286124"/>
            <a:ext cx="4429155" cy="2952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4500570"/>
            <a:ext cx="2071702" cy="193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143932" cy="1143008"/>
          </a:xfrm>
        </p:spPr>
        <p:txBody>
          <a:bodyPr>
            <a:noAutofit/>
          </a:bodyPr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</a:rPr>
              <a:t>Праздничное мероприятие «День Победы»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MG_70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4143380"/>
            <a:ext cx="3857652" cy="2571768"/>
          </a:xfrm>
          <a:effectLst>
            <a:softEdge rad="127000"/>
          </a:effectLst>
        </p:spPr>
      </p:pic>
      <p:pic>
        <p:nvPicPr>
          <p:cNvPr id="6" name="Содержимое 5" descr="IMG_70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4908" y="1500174"/>
            <a:ext cx="3750496" cy="2500330"/>
          </a:xfrm>
          <a:effectLst>
            <a:softEdge rad="127000"/>
          </a:effectLst>
        </p:spPr>
      </p:pic>
      <p:pic>
        <p:nvPicPr>
          <p:cNvPr id="7" name="Содержимое 5" descr="IMG_70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500174"/>
            <a:ext cx="3857652" cy="25717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Содержимое 4" descr="IMG_70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544" y="4143380"/>
            <a:ext cx="2828944" cy="257176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4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4643470" cy="3095646"/>
          </a:xfrm>
          <a:effectLst>
            <a:softEdge rad="127000"/>
          </a:effectLst>
        </p:spPr>
      </p:pic>
      <p:pic>
        <p:nvPicPr>
          <p:cNvPr id="6" name="Содержимое 5" descr="IMG_24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64118" y="571480"/>
            <a:ext cx="3643339" cy="2428892"/>
          </a:xfrm>
          <a:effectLst>
            <a:softEdge rad="127000"/>
          </a:effectLst>
        </p:spPr>
      </p:pic>
      <p:pic>
        <p:nvPicPr>
          <p:cNvPr id="7" name="Содержимое 5" descr="IMG_24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3429000"/>
            <a:ext cx="3429024" cy="313439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Родители принимали активное участие в реализации проекта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703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15316008">
            <a:off x="101131" y="2145395"/>
            <a:ext cx="3657600" cy="2438400"/>
          </a:xfrm>
          <a:effectLst>
            <a:softEdge rad="127000"/>
          </a:effectLst>
        </p:spPr>
      </p:pic>
      <p:pic>
        <p:nvPicPr>
          <p:cNvPr id="6" name="Содержимое 5" descr="IMG_708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17065611">
            <a:off x="5379720" y="2212987"/>
            <a:ext cx="3657600" cy="2438400"/>
          </a:xfrm>
          <a:effectLst>
            <a:softEdge rad="127000"/>
          </a:effectLst>
        </p:spPr>
      </p:pic>
      <p:pic>
        <p:nvPicPr>
          <p:cNvPr id="7" name="Содержимое 5" descr="IMG_70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736514" y="3563913"/>
            <a:ext cx="3657600" cy="24384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76" y="274638"/>
            <a:ext cx="7467600" cy="93978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Будущее нашей Родины…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707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285860"/>
            <a:ext cx="6858048" cy="4572032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Победу!!!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0a12f3f59037a4c7f2280ce4766e65e1.jpe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90700" y="1357298"/>
            <a:ext cx="6381696" cy="4791182"/>
          </a:xfr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4" y="274638"/>
            <a:ext cx="2328850" cy="868346"/>
          </a:xfrm>
        </p:spPr>
        <p:txBody>
          <a:bodyPr>
            <a:normAutofit/>
          </a:bodyPr>
          <a:lstStyle/>
          <a:p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4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7758138" cy="4873752"/>
          </a:xfrm>
        </p:spPr>
        <p:txBody>
          <a:bodyPr/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систематическая работа по патриотическому воспитанию дошкольников;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обогащение и расширение знаний детей о событиях Великой Отечественной войны;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ознакомление с маленькими героями ВОВ, произведениями художественной литературы и музыкой военных лет;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обогащение словарного запаса и развитие музыкально-эстетического вкуса детей;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творческих способностей и возможностей дошкольников;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привлечение родителей дошкольников к патриотическому воспитанию в семье;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любовь и уважение к ветеранам Великой Отечественной войны, желание заботиться о них.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868346"/>
          </a:xfrm>
        </p:spPr>
        <p:txBody>
          <a:bodyPr>
            <a:normAutofit/>
          </a:bodyPr>
          <a:lstStyle/>
          <a:p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Характеристика проекта:</a:t>
            </a:r>
            <a:endParaRPr lang="ru-RU" sz="4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47187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Тип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информационно-творческий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характеру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внутри ДОУ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количеству участников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коллективный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продолжительности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краткосрочный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" y="274638"/>
            <a:ext cx="7758138" cy="868346"/>
          </a:xfrm>
        </p:spPr>
        <p:txBody>
          <a:bodyPr>
            <a:normAutofit/>
          </a:bodyPr>
          <a:lstStyle/>
          <a:p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проведения:</a:t>
            </a:r>
            <a:endParaRPr lang="ru-RU" sz="4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90050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ru-RU" dirty="0" smtClean="0">
                <a:cs typeface="Times New Roman" panose="02020603050405020304" pitchFamily="18" charset="0"/>
              </a:rPr>
              <a:t>НОД,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 чтение художественной литературы,</a:t>
            </a:r>
            <a:endParaRPr lang="en-US" dirty="0" smtClean="0">
              <a:cs typeface="Times New Roman" panose="02020603050405020304" pitchFamily="18" charset="0"/>
            </a:endParaRPr>
          </a:p>
          <a:p>
            <a:r>
              <a:rPr lang="ru-RU" dirty="0" smtClean="0">
                <a:cs typeface="Times New Roman" panose="02020603050405020304" pitchFamily="18" charset="0"/>
              </a:rPr>
              <a:t> самостоятельная деятельность детей, 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 художественно-продуктивная деятельность,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 музыкальные занятия,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 работа с родителями, </a:t>
            </a:r>
            <a:endParaRPr lang="en-US" dirty="0" smtClean="0">
              <a:cs typeface="Times New Roman" panose="02020603050405020304" pitchFamily="18" charset="0"/>
            </a:endParaRPr>
          </a:p>
          <a:p>
            <a:r>
              <a:rPr lang="ru-RU" dirty="0" smtClean="0">
                <a:cs typeface="Times New Roman" panose="02020603050405020304" pitchFamily="18" charset="0"/>
              </a:rPr>
              <a:t> проведение открытого занятия внутри ДОУ;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 проведение праздника.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4" y="274638"/>
            <a:ext cx="6543692" cy="725470"/>
          </a:xfrm>
        </p:spPr>
        <p:txBody>
          <a:bodyPr>
            <a:normAutofit/>
          </a:bodyPr>
          <a:lstStyle/>
          <a:p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Планируемые результаты:</a:t>
            </a:r>
            <a:endParaRPr lang="ru-RU" sz="4000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7615262" cy="4873752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расширению и систематизированию знаний о Великой Отечественной войне;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у детей чувства патриотизма, бережного отношения к истории своей страны;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формированию уважительного отношения к участникам войны, труженикам тыла, маленьким героям;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творческих способностей детей в продуктивной и музыкальной деятельности;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расширение кругозора у детей;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познавательной активности, любознательности.</a:t>
            </a:r>
          </a:p>
          <a:p>
            <a:pPr algn="just"/>
            <a:endParaRPr lang="ru-RU" sz="32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" y="274638"/>
            <a:ext cx="7758138" cy="868346"/>
          </a:xfrm>
        </p:spPr>
        <p:txBody>
          <a:bodyPr>
            <a:noAutofit/>
          </a:bodyPr>
          <a:lstStyle/>
          <a:p>
            <a:r>
              <a:rPr lang="ru-RU" sz="40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Принципы реализации проекта:</a:t>
            </a:r>
            <a:endParaRPr lang="ru-RU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357298"/>
            <a:ext cx="7467600" cy="4873752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развивающего образования; 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необходимости и достаточности;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 интеграции образовательных областей в соответствии с возрастными возможностями и особенностями воспитанников; 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комплексно-тематический принцип построения образовательного процесса;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решение программных образовательных задач в совместной деятельности взрослого и детей; 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решение программных образовательных задач в самостоятельной деятельности детей; 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18">
      <a:dk1>
        <a:sysClr val="windowText" lastClr="000000"/>
      </a:dk1>
      <a:lt1>
        <a:sysClr val="window" lastClr="FFFFFF"/>
      </a:lt1>
      <a:dk2>
        <a:srgbClr val="208438"/>
      </a:dk2>
      <a:lt2>
        <a:srgbClr val="FEDDA9"/>
      </a:lt2>
      <a:accent1>
        <a:srgbClr val="FF9933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00843C"/>
      </a:accent6>
      <a:hlink>
        <a:srgbClr val="FDAB2A"/>
      </a:hlink>
      <a:folHlink>
        <a:srgbClr val="CCB182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435</TotalTime>
  <Words>2445</Words>
  <PresentationFormat>Экран (4:3)</PresentationFormat>
  <Paragraphs>276</Paragraphs>
  <Slides>45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Эркер</vt:lpstr>
      <vt:lpstr>Acrobat Document</vt:lpstr>
      <vt:lpstr>Педагогический проект «Пусть дети не знают войны…»</vt:lpstr>
      <vt:lpstr>Рабочая группа проекта:</vt:lpstr>
      <vt:lpstr>Актуальность проекта: высокая</vt:lpstr>
      <vt:lpstr>Цели проекта:</vt:lpstr>
      <vt:lpstr>Задачи:</vt:lpstr>
      <vt:lpstr>Характеристика проекта:</vt:lpstr>
      <vt:lpstr>Формы проведения:</vt:lpstr>
      <vt:lpstr>Планируемые результаты:</vt:lpstr>
      <vt:lpstr>Принципы реализации проекта:</vt:lpstr>
      <vt:lpstr>Сроки реализации</vt:lpstr>
      <vt:lpstr>Техническое обеспечение проекта:</vt:lpstr>
      <vt:lpstr>Этапы реализации проекта</vt:lpstr>
      <vt:lpstr>Планирование работы:</vt:lpstr>
      <vt:lpstr>Планирование работы:</vt:lpstr>
      <vt:lpstr>Планирование работы:</vt:lpstr>
      <vt:lpstr>Основные формы организации  образовательного процесса</vt:lpstr>
      <vt:lpstr>Различные формы работы</vt:lpstr>
      <vt:lpstr>Содержание проекта:</vt:lpstr>
      <vt:lpstr>Содержание проекта:  (продолжение)</vt:lpstr>
      <vt:lpstr>Содержание проекта:  (продолжение)</vt:lpstr>
      <vt:lpstr>Циклограмма проекта:</vt:lpstr>
      <vt:lpstr>Циклограмма проекта:</vt:lpstr>
      <vt:lpstr>Циклограмма проекта:</vt:lpstr>
      <vt:lpstr>Результаты проведённой работы:</vt:lpstr>
      <vt:lpstr>Список литературы и интернет – ресурсов:</vt:lpstr>
      <vt:lpstr>Музыкальные произведения:</vt:lpstr>
      <vt:lpstr>Мы голосуем за МИР!!!</vt:lpstr>
      <vt:lpstr>Слайд 28</vt:lpstr>
      <vt:lpstr>Выставка рисунков</vt:lpstr>
      <vt:lpstr>Выставка творческих работ, выполненных совместно с родителями</vt:lpstr>
      <vt:lpstr>Выставка творческих работ, выполненных совместно с родителями</vt:lpstr>
      <vt:lpstr>Выставка творческих работ, выполненных совместно с родителями</vt:lpstr>
      <vt:lpstr>Выставка творческих работ, выполненных совместно с родителями</vt:lpstr>
      <vt:lpstr>Выставка творческих работ, выполненных совместно с родителями</vt:lpstr>
      <vt:lpstr>Всероссийский конкурс рисунков «ГАЛЕРЕЯ ВЕЛИКОЙ ПОБЕДЫ »</vt:lpstr>
      <vt:lpstr>Слайд 36</vt:lpstr>
      <vt:lpstr>Участники Всероссийского конкурса «Цветы Победы»</vt:lpstr>
      <vt:lpstr>Слайд 38</vt:lpstr>
      <vt:lpstr>Создаем библиотеку Победы…</vt:lpstr>
      <vt:lpstr>Проведение открытого занятия в рамках ДОУ «Маленькие герои большой войны»</vt:lpstr>
      <vt:lpstr>Праздничное мероприятие «День Победы»</vt:lpstr>
      <vt:lpstr>Слайд 42</vt:lpstr>
      <vt:lpstr>Родители принимали активное участие в реализации проекта</vt:lpstr>
      <vt:lpstr>Будущее нашей Родины…</vt:lpstr>
      <vt:lpstr>Спасибо за Победу!!!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«Пусть дети не знают войны…»</dc:title>
  <cp:lastModifiedBy>Ulianovs</cp:lastModifiedBy>
  <cp:revision>48</cp:revision>
  <dcterms:modified xsi:type="dcterms:W3CDTF">2019-03-24T10:51:17Z</dcterms:modified>
</cp:coreProperties>
</file>