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handoutMasterIdLst>
    <p:handoutMasterId r:id="rId19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291" autoAdjust="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288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xmlns="" id="{AC6681A1-CC51-457E-89BF-03D7C82568E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0298AC47-F934-473D-9F5D-80C8CFBC8E2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FE44332-B234-4E6C-A33E-CBD4BE6F3068}" type="datetimeFigureOut">
              <a:rPr lang="ru-RU" smtClean="0"/>
              <a:t>14.04.2018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E26E90DD-DE05-4275-A3D0-8A5A90CB755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B6B7301F-48B0-481D-8227-6F562817327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FFBAD1-3BCC-40EE-9720-3A3C2987618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76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4/14/2018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68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sv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205E71A-43D4-4014-ACA5-30AEF158C2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1738" y="685799"/>
            <a:ext cx="6213474" cy="838201"/>
          </a:xfrm>
        </p:spPr>
        <p:txBody>
          <a:bodyPr>
            <a:noAutofit/>
          </a:bodyPr>
          <a:lstStyle/>
          <a:p>
            <a:pPr algn="ctr"/>
            <a:r>
              <a:rPr lang="ru-RU" sz="66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Тема: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AD0B658-1D67-47B9-8226-DFB17613D1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4212" y="1971675"/>
            <a:ext cx="9845676" cy="3819525"/>
          </a:xfrm>
        </p:spPr>
        <p:txBody>
          <a:bodyPr>
            <a:normAutofit fontScale="92500"/>
          </a:bodyPr>
          <a:lstStyle/>
          <a:p>
            <a:pPr algn="ctr"/>
            <a:r>
              <a:rPr lang="ru-RU" sz="51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здоровье сберегающих технологий в процессе физкультурно-оздоровительной работы с детьми старшего дошкольного возраста.</a:t>
            </a:r>
            <a:r>
              <a:rPr lang="ru-RU" sz="51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pic>
        <p:nvPicPr>
          <p:cNvPr id="5" name="Рисунок 4" descr="Танец">
            <a:extLst>
              <a:ext uri="{FF2B5EF4-FFF2-40B4-BE49-F238E27FC236}">
                <a16:creationId xmlns:a16="http://schemas.microsoft.com/office/drawing/2014/main" xmlns="" id="{6418B26E-D5D3-47BF-B45D-1E6FF7E5DA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009650" y="581025"/>
            <a:ext cx="914400" cy="914400"/>
          </a:xfrm>
          <a:prstGeom prst="rect">
            <a:avLst/>
          </a:prstGeom>
        </p:spPr>
      </p:pic>
      <p:pic>
        <p:nvPicPr>
          <p:cNvPr id="13" name="Рисунок 12" descr="Теннис">
            <a:extLst>
              <a:ext uri="{FF2B5EF4-FFF2-40B4-BE49-F238E27FC236}">
                <a16:creationId xmlns:a16="http://schemas.microsoft.com/office/drawing/2014/main" xmlns="" id="{28BC74C4-221B-4F01-B922-A84EDC212A5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10463212" y="5057772"/>
            <a:ext cx="838201" cy="83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6089420"/>
      </p:ext>
    </p:extLst>
  </p:cSld>
  <p:clrMapOvr>
    <a:masterClrMapping/>
  </p:clrMapOvr>
  <p:transition spd="slow">
    <p:randomBar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45449AB-0770-4E6E-8D2A-DE3A1B2392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921266" y="424522"/>
            <a:ext cx="6499274" cy="6008957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88263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shred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00B3381-8DBB-4835-87E5-38433CEE78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876886" y="207498"/>
            <a:ext cx="9144000" cy="64430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49663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BB74C42-E63D-4C3B-B81F-B25DA84E1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3" y="352132"/>
            <a:ext cx="9762980" cy="61537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59533659"/>
      </p:ext>
    </p:extLst>
  </p:cSld>
  <p:clrMapOvr>
    <a:masterClrMapping/>
  </p:clrMapOvr>
  <p:transition spd="slow">
    <p:wheel spokes="1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356FB83-85D4-48A3-87F6-6C19A8D7D0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639" y="253219"/>
            <a:ext cx="9298746" cy="62882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45437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FDDD15F6-70B6-4EE2-AD99-7F3F6410CF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-524392" y="1500187"/>
            <a:ext cx="6428939" cy="385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BB948D72-3EF9-45B7-AC4E-EA8FD9BC67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696261" y="1500188"/>
            <a:ext cx="6428941" cy="385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1566983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0AF82B2-1155-4547-946B-8E227A8569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66" y="281353"/>
            <a:ext cx="9397219" cy="634452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654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E8A2199-0B75-41E5-BA6A-6422EF208F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681087" y="502920"/>
            <a:ext cx="6513345" cy="5852159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899598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1DC7B9A9-44C8-4874-94B2-4AC44C6485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" y="154745"/>
            <a:ext cx="11507372" cy="651334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232918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132E794-67C2-4604-93F5-9FECC975D3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314326"/>
            <a:ext cx="10717213" cy="6743700"/>
          </a:xfrm>
        </p:spPr>
        <p:txBody>
          <a:bodyPr>
            <a:normAutofit/>
          </a:bodyPr>
          <a:lstStyle/>
          <a:p>
            <a:pPr algn="ctr"/>
            <a:r>
              <a:rPr lang="ru-RU" sz="4000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Задача здоровье сберегающей педагогики в свете внедрения ФГОС – обеспечить высокий уровень здоровья, сформировать культуру здоровья, обучить методам здоровье сбережения и здоровье формирования.</a:t>
            </a:r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4711441"/>
      </p:ext>
    </p:ext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F34A6CC-73BF-4902-9312-275895C9C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1" y="485775"/>
            <a:ext cx="10960101" cy="5957887"/>
          </a:xfrm>
        </p:spPr>
        <p:txBody>
          <a:bodyPr>
            <a:normAutofit/>
          </a:bodyPr>
          <a:lstStyle/>
          <a:p>
            <a:pPr algn="ctr"/>
            <a:r>
              <a:rPr lang="ru-RU" b="1" i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Цель – обеспечить ребёнку в условиях комплексной информатизации образования возможность сохранения здоровья, сформировать необходимые знания, умения и навыки не только общеобразовательного характера, но и здорового образа жизни, научить использовать полученные знания в повседневной жизни. </a:t>
            </a: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13629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983F95A-DD7A-41CC-9ECA-DCBEDB912C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685800"/>
            <a:ext cx="10553630" cy="1898374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200" b="1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по сохранению и укреплению здоровья строится на следующих подходах и принципах: </a:t>
            </a:r>
            <a: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dirty="0"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dirty="0">
              <a:solidFill>
                <a:schemeClr val="accent1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262293BF-2907-4F46-A88B-FCDB0C63128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84212" y="2357438"/>
            <a:ext cx="4759326" cy="1071562"/>
          </a:xfrm>
        </p:spPr>
        <p:txBody>
          <a:bodyPr>
            <a:normAutofit/>
          </a:bodyPr>
          <a:lstStyle/>
          <a:p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Системный подход. </a:t>
            </a:r>
          </a:p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EDF0299-DCAE-41DD-8702-3A6C30ABA9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57949" y="2357438"/>
            <a:ext cx="4557714" cy="3636962"/>
          </a:xfrm>
        </p:spPr>
        <p:txBody>
          <a:bodyPr>
            <a:normAutofit/>
          </a:bodyPr>
          <a:lstStyle/>
          <a:p>
            <a:pPr fontAlgn="base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ДЕЯТЕЛЬНОСТНЫЙ ПОДХОД:</a:t>
            </a:r>
          </a:p>
          <a:p>
            <a:pPr fontAlgn="base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«Не </a:t>
            </a:r>
            <a:r>
              <a:rPr lang="ru-RU" sz="30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навреди</a:t>
            </a:r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!». </a:t>
            </a:r>
          </a:p>
          <a:p>
            <a:pPr fontAlgn="base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гуманизма. </a:t>
            </a:r>
          </a:p>
          <a:p>
            <a:pPr fontAlgn="base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альтруизма. </a:t>
            </a:r>
          </a:p>
          <a:p>
            <a:pPr fontAlgn="base"/>
            <a:r>
              <a:rPr lang="ru-RU" sz="2800" b="1" i="1" dirty="0">
                <a:solidFill>
                  <a:schemeClr val="accent2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Принцип меры. </a:t>
            </a:r>
          </a:p>
          <a:p>
            <a:endParaRPr lang="ru-RU" dirty="0"/>
          </a:p>
        </p:txBody>
      </p:sp>
      <p:pic>
        <p:nvPicPr>
          <p:cNvPr id="1026" name="Picture 2" descr="http://www.islam.ru/sites/default/files/img/obshestvo/2011/07/edinstvo.jpg">
            <a:extLst>
              <a:ext uri="{FF2B5EF4-FFF2-40B4-BE49-F238E27FC236}">
                <a16:creationId xmlns:a16="http://schemas.microsoft.com/office/drawing/2014/main" xmlns="" id="{6226C5B3-1B21-4E2E-A51F-658A8E1E27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2874" y="3485091"/>
            <a:ext cx="4030664" cy="2687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063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prestig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3747D31-4433-4DCF-A5BF-B12EDAE34E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9317" y="225083"/>
            <a:ext cx="10888394" cy="64289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40215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C46E079A-55E8-470B-A4D6-1F1A0A4F36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4436012" y="1500188"/>
            <a:ext cx="6527410" cy="385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022B8953-EE44-4866-A98D-44281D4E16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-464754" y="1500187"/>
            <a:ext cx="6527410" cy="38576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5448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B1E9E461-3E33-4EE3-9F80-20551AE40C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888184" y="844466"/>
            <a:ext cx="6485206" cy="516907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325199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1A8BA060-758E-43AE-8575-ED2734EC02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47778" y="249701"/>
            <a:ext cx="5262821" cy="63585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72391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9E104016-052F-42BD-8999-7CBC60311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919090" y="186396"/>
            <a:ext cx="9144000" cy="64852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143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Сектор">
  <a:themeElements>
    <a:clrScheme name="Slice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lice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lic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127</TotalTime>
  <Words>107</Words>
  <Application>Microsoft Office PowerPoint</Application>
  <PresentationFormat>Широкоэкранный</PresentationFormat>
  <Paragraphs>11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Calibri</vt:lpstr>
      <vt:lpstr>Century Gothic</vt:lpstr>
      <vt:lpstr>Times New Roman</vt:lpstr>
      <vt:lpstr>Wingdings 3</vt:lpstr>
      <vt:lpstr>Сектор</vt:lpstr>
      <vt:lpstr>Тема:</vt:lpstr>
      <vt:lpstr>Задача здоровье сберегающей педагогики в свете внедрения ФГОС – обеспечить высокий уровень здоровья, сформировать культуру здоровья, обучить методам здоровье сбережения и здоровье формирования.  </vt:lpstr>
      <vt:lpstr>Цель – обеспечить ребёнку в условиях комплексной информатизации образования возможность сохранения здоровья, сформировать необходимые знания, умения и навыки не только общеобразовательного характера, но и здорового образа жизни, научить использовать полученные знания в повседневной жизни.  </vt:lpstr>
      <vt:lpstr>Работа по сохранению и укреплению здоровья строится на следующих подходах и принципах: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Тема:</dc:title>
  <dc:creator>Евгения Пыжикова</dc:creator>
  <cp:lastModifiedBy>Даша</cp:lastModifiedBy>
  <cp:revision>13</cp:revision>
  <dcterms:created xsi:type="dcterms:W3CDTF">2018-04-12T16:26:40Z</dcterms:created>
  <dcterms:modified xsi:type="dcterms:W3CDTF">2018-04-14T14:06:54Z</dcterms:modified>
</cp:coreProperties>
</file>