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67582-D67E-45BA-B5CE-1B5C6A07678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C27A3-0021-4FDA-96D3-531220AB6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C27A3-0021-4FDA-96D3-531220AB69F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аа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kab-214\Desktop\конспект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57864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«Гимназия №45» г. Барнаула</a:t>
            </a:r>
          </a:p>
          <a:p>
            <a:r>
              <a:rPr lang="ru-RU" dirty="0" err="1" smtClean="0"/>
              <a:t>Кисленко</a:t>
            </a:r>
            <a:r>
              <a:rPr lang="ru-RU" dirty="0" smtClean="0"/>
              <a:t> Светлана Геннадьевна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kab-214\Desktop\d8f581ad621c180b8906d25861f8aa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-857280"/>
            <a:ext cx="761238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74"/>
            <a:ext cx="8229600" cy="5500726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   </a:t>
            </a:r>
            <a:r>
              <a:rPr lang="ru-RU" sz="4000" b="1" dirty="0" smtClean="0"/>
              <a:t>Д</a:t>
            </a:r>
            <a:r>
              <a:rPr lang="ru-RU" sz="4000" dirty="0" smtClean="0"/>
              <a:t> – доверие, доброта,        доброжелательность</a:t>
            </a:r>
          </a:p>
          <a:p>
            <a:pPr>
              <a:buNone/>
            </a:pPr>
            <a:r>
              <a:rPr lang="ru-RU" sz="4000" dirty="0" smtClean="0"/>
              <a:t>   </a:t>
            </a:r>
            <a:r>
              <a:rPr lang="ru-RU" sz="4000" b="1" dirty="0" smtClean="0"/>
              <a:t>Р</a:t>
            </a:r>
            <a:r>
              <a:rPr lang="ru-RU" sz="4000" dirty="0" smtClean="0"/>
              <a:t> – радость</a:t>
            </a:r>
          </a:p>
          <a:p>
            <a:pPr>
              <a:buNone/>
            </a:pPr>
            <a:r>
              <a:rPr lang="ru-RU" sz="4000" dirty="0" smtClean="0"/>
              <a:t>   </a:t>
            </a:r>
            <a:r>
              <a:rPr lang="ru-RU" sz="4000" b="1" dirty="0" smtClean="0"/>
              <a:t>У</a:t>
            </a:r>
            <a:r>
              <a:rPr lang="ru-RU" sz="4000" dirty="0" smtClean="0"/>
              <a:t> – уважение, ум, уверенность</a:t>
            </a:r>
          </a:p>
          <a:p>
            <a:pPr>
              <a:buNone/>
            </a:pPr>
            <a:r>
              <a:rPr lang="ru-RU" sz="4000" dirty="0" smtClean="0"/>
              <a:t>   </a:t>
            </a:r>
            <a:r>
              <a:rPr lang="ru-RU" sz="4000" b="1" dirty="0" smtClean="0"/>
              <a:t>Ж</a:t>
            </a:r>
            <a:r>
              <a:rPr lang="ru-RU" sz="4000" dirty="0" smtClean="0"/>
              <a:t> – желание, жалость</a:t>
            </a:r>
          </a:p>
          <a:p>
            <a:pPr>
              <a:buNone/>
            </a:pPr>
            <a:r>
              <a:rPr lang="ru-RU" sz="4000" dirty="0" smtClean="0"/>
              <a:t>   </a:t>
            </a:r>
            <a:r>
              <a:rPr lang="ru-RU" sz="4000" b="1" dirty="0" smtClean="0"/>
              <a:t>Б</a:t>
            </a:r>
            <a:r>
              <a:rPr lang="ru-RU" sz="4000" dirty="0" smtClean="0"/>
              <a:t> – бескорыстие, благополучие</a:t>
            </a:r>
          </a:p>
          <a:p>
            <a:pPr>
              <a:buNone/>
            </a:pPr>
            <a:r>
              <a:rPr lang="ru-RU" sz="4000" dirty="0" smtClean="0"/>
              <a:t>   </a:t>
            </a:r>
            <a:r>
              <a:rPr lang="ru-RU" sz="4000" b="1" dirty="0" smtClean="0"/>
              <a:t>А</a:t>
            </a:r>
            <a:r>
              <a:rPr lang="ru-RU" sz="4000" dirty="0" smtClean="0"/>
              <a:t>– активность, аккуратность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ab-214\Desktop\3VoZ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229600" cy="52149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u="sng" dirty="0" smtClean="0">
                <a:latin typeface="Times New Roman" pitchFamily="18" charset="0"/>
                <a:cs typeface="Times New Roman" pitchFamily="18" charset="0"/>
              </a:rPr>
              <a:t>Дружба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– это близкие отношения, основанные на взаимном доверии, привязанности, общности интересов.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578647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   История возникновения слова дружба.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Две тысячи лет тому назад Аристотель понял, что существует несколько различных значений типов дружбы и  пытался дать определение каждому из них. Он хотел выявить истинную из них. Он различает главным образом дружбу, основанную на интересе, и дружбу благородную, которая одна только и заслуживает права считаться настоящей. Поэтому даже в Древней Греции отношения, связывающие двух деловых людей, воспринимались не как дружба, а как заинтересованность в успехе общего дела. </a:t>
            </a:r>
          </a:p>
          <a:p>
            <a:pPr>
              <a:buNone/>
            </a:pPr>
            <a:r>
              <a:rPr lang="ru-RU" dirty="0" smtClean="0"/>
              <a:t>     По одной версии – слово дружба произошло от глагола «дружить». По другой версии от слова «дружина», которое в русском языке означает воинский отряд. Но по славянскому и болгарскому языку означает домочадцев в семью.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5929354"/>
          </a:xfrm>
        </p:spPr>
        <p:txBody>
          <a:bodyPr/>
          <a:lstStyle/>
          <a:p>
            <a:pPr>
              <a:buNone/>
            </a:pPr>
            <a:r>
              <a:rPr lang="ru-RU" sz="7200" dirty="0" smtClean="0"/>
              <a:t>«Друзей заводить не спеши, а если завел, не бросай».</a:t>
            </a:r>
          </a:p>
          <a:p>
            <a:pPr algn="r">
              <a:buNone/>
            </a:pPr>
            <a:r>
              <a:rPr lang="ru-RU" sz="7200" dirty="0" smtClean="0"/>
              <a:t> С. Афинский</a:t>
            </a:r>
            <a:endParaRPr lang="ru-RU" dirty="0"/>
          </a:p>
        </p:txBody>
      </p:sp>
      <p:pic>
        <p:nvPicPr>
          <p:cNvPr id="6146" name="Picture 2" descr="C:\Users\kab-214\Desktop\40248301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4752"/>
            <a:ext cx="3786182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ab-214\Desktop\ruki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u="sng" dirty="0" smtClean="0"/>
              <a:t>Закончи предложения:</a:t>
            </a:r>
          </a:p>
          <a:p>
            <a:pPr>
              <a:buNone/>
            </a:pPr>
            <a:r>
              <a:rPr lang="ru-RU" sz="4000" b="1" dirty="0" smtClean="0"/>
              <a:t> - Сегодня я узнал(а)…</a:t>
            </a:r>
          </a:p>
          <a:p>
            <a:pPr>
              <a:buNone/>
            </a:pPr>
            <a:r>
              <a:rPr lang="ru-RU" sz="4000" b="1" dirty="0" smtClean="0"/>
              <a:t> - Я понял(а), что…</a:t>
            </a:r>
          </a:p>
          <a:p>
            <a:pPr>
              <a:buNone/>
            </a:pPr>
            <a:r>
              <a:rPr lang="ru-RU" sz="4000" b="1" dirty="0" smtClean="0"/>
              <a:t> - Мне захотелось…</a:t>
            </a:r>
          </a:p>
          <a:p>
            <a:pPr>
              <a:buNone/>
            </a:pPr>
            <a:r>
              <a:rPr lang="ru-RU" sz="4000" b="1" dirty="0" smtClean="0"/>
              <a:t> - Я попробую…</a:t>
            </a:r>
          </a:p>
          <a:p>
            <a:pPr>
              <a:buNone/>
            </a:pPr>
            <a:r>
              <a:rPr lang="ru-RU" sz="4000" b="1" dirty="0" smtClean="0"/>
              <a:t> - Хочу поблагодарить за урок…</a:t>
            </a:r>
            <a:endParaRPr lang="ru-RU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14290"/>
            <a:ext cx="69669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урок!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1" name="Picture 3" descr="C:\Users\kab-214\Desktop\hello_html_24b7df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3999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250</Words>
  <PresentationFormat>Экран (4:3)</PresentationFormat>
  <Paragraphs>24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аа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kab-214</dc:creator>
  <cp:lastModifiedBy>kab-214</cp:lastModifiedBy>
  <cp:revision>6</cp:revision>
  <dcterms:created xsi:type="dcterms:W3CDTF">2019-03-27T04:29:30Z</dcterms:created>
  <dcterms:modified xsi:type="dcterms:W3CDTF">2019-03-27T05:05:19Z</dcterms:modified>
</cp:coreProperties>
</file>