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2;&#1090;&#1086;&#1083;&#1080;&#1081;\Desktop\Zvuk_dvigatelej_Tu_154_-_Zvuk_dvigatelej_samoleta_Tu_154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2;&#1090;&#1086;&#1083;&#1080;&#1081;\Downloads\Zvuki_poezdov_-_Gudok_poezda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2;&#1090;&#1086;&#1083;&#1080;&#1081;\Downloads\Gudok_teplohoda_-_Gudok_teplohoda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2;&#1090;&#1086;&#1083;&#1080;&#1081;\Downloads\zvuk-avtobusa-priehavshego-na-ostanovku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file:///C:\Users\&#1040;&#1085;&#1072;&#1090;&#1086;&#1083;&#1080;&#1081;\Desktop\zvuk-avtobusa-priehavshego-na-ostanovku%20(1).mp3" TargetMode="External"/><Relationship Id="rId1" Type="http://schemas.openxmlformats.org/officeDocument/2006/relationships/audio" Target="file:///C:\Users\&#1040;&#1085;&#1072;&#1090;&#1086;&#1083;&#1080;&#1081;\Downloads\zvuk-avtobusa-priehavshego-na-ostanovku%20(1)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transport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2847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транспорт 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4427984" cy="198884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6400" b="1" dirty="0" smtClean="0">
                <a:solidFill>
                  <a:srgbClr val="FF0000"/>
                </a:solidFill>
              </a:rPr>
              <a:t>                               автор</a:t>
            </a:r>
            <a:r>
              <a:rPr lang="en-US" sz="6400" b="1" dirty="0" smtClean="0">
                <a:solidFill>
                  <a:srgbClr val="FF0000"/>
                </a:solidFill>
              </a:rPr>
              <a:t>:</a:t>
            </a:r>
            <a:r>
              <a:rPr lang="ru-RU" sz="6400" b="1" dirty="0" err="1" smtClean="0">
                <a:solidFill>
                  <a:srgbClr val="FF0000"/>
                </a:solidFill>
              </a:rPr>
              <a:t>Абраменко</a:t>
            </a:r>
            <a:r>
              <a:rPr lang="ru-RU" sz="6400" b="1" dirty="0" smtClean="0">
                <a:solidFill>
                  <a:srgbClr val="FF0000"/>
                </a:solidFill>
              </a:rPr>
              <a:t> И.В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2-025-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esktopwallpapers.org.ua-1033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85184"/>
            <a:ext cx="2365269" cy="1330464"/>
          </a:xfrm>
          <a:prstGeom prst="rect">
            <a:avLst/>
          </a:prstGeom>
        </p:spPr>
      </p:pic>
      <p:pic>
        <p:nvPicPr>
          <p:cNvPr id="6" name="Рисунок 5" descr="innova-c630-helicopter-5124-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20688"/>
            <a:ext cx="3291857" cy="1851670"/>
          </a:xfrm>
          <a:prstGeom prst="rect">
            <a:avLst/>
          </a:prstGeom>
        </p:spPr>
      </p:pic>
      <p:pic>
        <p:nvPicPr>
          <p:cNvPr id="7" name="Рисунок 6" descr="57495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3" y="2758958"/>
            <a:ext cx="2664296" cy="1550703"/>
          </a:xfrm>
          <a:prstGeom prst="rect">
            <a:avLst/>
          </a:prstGeom>
        </p:spPr>
      </p:pic>
      <p:pic>
        <p:nvPicPr>
          <p:cNvPr id="8" name="Рисунок 7" descr="2257d6bb555f15c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404664"/>
            <a:ext cx="2794019" cy="1508770"/>
          </a:xfrm>
          <a:prstGeom prst="rect">
            <a:avLst/>
          </a:prstGeom>
        </p:spPr>
      </p:pic>
      <p:pic>
        <p:nvPicPr>
          <p:cNvPr id="9" name="Рисунок 8" descr="bez_imen1i-1024x5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5013176"/>
            <a:ext cx="2837031" cy="1412974"/>
          </a:xfrm>
          <a:prstGeom prst="rect">
            <a:avLst/>
          </a:prstGeom>
        </p:spPr>
      </p:pic>
      <p:pic>
        <p:nvPicPr>
          <p:cNvPr id="10" name="Рисунок 9" descr="chie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4725144"/>
            <a:ext cx="3306852" cy="1505720"/>
          </a:xfrm>
          <a:prstGeom prst="rect">
            <a:avLst/>
          </a:prstGeom>
        </p:spPr>
      </p:pic>
      <p:pic>
        <p:nvPicPr>
          <p:cNvPr id="11" name="Рисунок 10" descr="yellow-bogdan-bus-7655-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3284984"/>
            <a:ext cx="2699792" cy="1144890"/>
          </a:xfrm>
          <a:prstGeom prst="rect">
            <a:avLst/>
          </a:prstGeom>
        </p:spPr>
      </p:pic>
      <p:pic>
        <p:nvPicPr>
          <p:cNvPr id="12" name="Рисунок 11" descr="white-cruise-ship-png-clipart-clip-art-cruise-ship-2500_154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800000" flipV="1">
            <a:off x="6012160" y="2446180"/>
            <a:ext cx="2952328" cy="182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d75bde0e-2837-11e8-933f-cd1ae5bb99b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76770_12432074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4B9CC"/>
              </a:clrFrom>
              <a:clrTo>
                <a:srgbClr val="A4B9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4400550"/>
            <a:ext cx="6096000" cy="2457450"/>
          </a:xfrm>
          <a:prstGeom prst="rect">
            <a:avLst/>
          </a:prstGeom>
        </p:spPr>
      </p:pic>
      <p:pic>
        <p:nvPicPr>
          <p:cNvPr id="10" name="Zvuk_dvigatelej_Tu_154_-_Zvuk_dvigatelej_samoleta_Tu_15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5949280"/>
            <a:ext cx="692696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1123510_stock-photo-railroad-tracks-view-from-to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9144000" cy="33569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w_975b216f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ACBE5"/>
              </a:clrFrom>
              <a:clrTo>
                <a:srgbClr val="BACB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3645024"/>
            <a:ext cx="9143999" cy="1863745"/>
          </a:xfrm>
          <a:prstGeom prst="rect">
            <a:avLst/>
          </a:prstGeom>
        </p:spPr>
      </p:pic>
      <p:pic>
        <p:nvPicPr>
          <p:cNvPr id="13" name="Рисунок 12" descr="700_FO57640170_d0a3de9b360fc4dc761aa2f9ea74ca3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9144000" cy="3827417"/>
          </a:xfrm>
          <a:prstGeom prst="rect">
            <a:avLst/>
          </a:prstGeom>
        </p:spPr>
      </p:pic>
      <p:pic>
        <p:nvPicPr>
          <p:cNvPr id="14" name="Zvuki_poezdov_-_Gudok_poez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32576" y="6381328"/>
            <a:ext cx="476672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a-coast-water-nature-ocean-horizon-shore-wave-lake-blue-body-of-water-cape-wind-wave-73789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88423" cy="7173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SHIPCRU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52736"/>
            <a:ext cx="8460432" cy="2836077"/>
          </a:xfrm>
          <a:prstGeom prst="rect">
            <a:avLst/>
          </a:prstGeom>
        </p:spPr>
      </p:pic>
      <p:pic>
        <p:nvPicPr>
          <p:cNvPr id="7" name="Gudok_teplohoda_-_Gudok_teploho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0_FO57640170_d0a3de9b360fc4dc761aa2f9ea74ca3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239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92394_gallery.worl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4653136"/>
            <a:ext cx="3271160" cy="1355616"/>
          </a:xfrm>
          <a:prstGeom prst="rect">
            <a:avLst/>
          </a:prstGeom>
        </p:spPr>
      </p:pic>
      <p:pic>
        <p:nvPicPr>
          <p:cNvPr id="7" name="Рисунок 6" descr="6129_side_view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4324495"/>
            <a:ext cx="6589687" cy="2533505"/>
          </a:xfrm>
          <a:prstGeom prst="rect">
            <a:avLst/>
          </a:prstGeom>
        </p:spPr>
      </p:pic>
      <p:pic>
        <p:nvPicPr>
          <p:cNvPr id="8" name="zvuk-avtobusa-priehavshego-na-ostanovk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5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51c68904d03c18f98c5544cb6308671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921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129_side_view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4544" y="4449443"/>
            <a:ext cx="6264696" cy="2408557"/>
          </a:xfrm>
          <a:prstGeom prst="rect">
            <a:avLst/>
          </a:prstGeom>
        </p:spPr>
      </p:pic>
      <p:pic>
        <p:nvPicPr>
          <p:cNvPr id="6" name="zvuk-avtobusa-priehavshego-na-ostanovku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zvuk-avtobusa-priehavshego-na-ostanovku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38842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5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</Words>
  <Application>Microsoft Office PowerPoint</Application>
  <PresentationFormat>Экран (4:3)</PresentationFormat>
  <Paragraphs>4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транспорт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Анатолий</cp:lastModifiedBy>
  <cp:revision>28</cp:revision>
  <dcterms:created xsi:type="dcterms:W3CDTF">2018-05-28T13:41:27Z</dcterms:created>
  <dcterms:modified xsi:type="dcterms:W3CDTF">2018-05-30T13:37:17Z</dcterms:modified>
</cp:coreProperties>
</file>