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31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72" r:id="rId5"/>
    <p:sldId id="262" r:id="rId6"/>
    <p:sldId id="264" r:id="rId7"/>
    <p:sldId id="266" r:id="rId8"/>
    <p:sldId id="267" r:id="rId9"/>
    <p:sldId id="269" r:id="rId10"/>
    <p:sldId id="271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1AB2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128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A7681-5915-4B10-A01E-AB31EAAE8F5C}" type="datetimeFigureOut">
              <a:rPr lang="ru-RU" smtClean="0"/>
              <a:t>30.03.2019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7BE9A-F511-4200-A4FF-DBC2313DEC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9257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A7681-5915-4B10-A01E-AB31EAAE8F5C}" type="datetimeFigureOut">
              <a:rPr lang="ru-RU" smtClean="0"/>
              <a:t>30.03.2019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7BE9A-F511-4200-A4FF-DBC2313DEC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8815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A7681-5915-4B10-A01E-AB31EAAE8F5C}" type="datetimeFigureOut">
              <a:rPr lang="ru-RU" smtClean="0"/>
              <a:t>30.03.2019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7BE9A-F511-4200-A4FF-DBC2313DEC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0922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A7681-5915-4B10-A01E-AB31EAAE8F5C}" type="datetimeFigureOut">
              <a:rPr lang="ru-RU" smtClean="0"/>
              <a:t>30.03.2019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7BE9A-F511-4200-A4FF-DBC2313DEC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1230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A7681-5915-4B10-A01E-AB31EAAE8F5C}" type="datetimeFigureOut">
              <a:rPr lang="ru-RU" smtClean="0"/>
              <a:t>30.03.2019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7BE9A-F511-4200-A4FF-DBC2313DEC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202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A7681-5915-4B10-A01E-AB31EAAE8F5C}" type="datetimeFigureOut">
              <a:rPr lang="ru-RU" smtClean="0"/>
              <a:t>30.03.2019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7BE9A-F511-4200-A4FF-DBC2313DEC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8564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A7681-5915-4B10-A01E-AB31EAAE8F5C}" type="datetimeFigureOut">
              <a:rPr lang="ru-RU" smtClean="0"/>
              <a:t>30.03.2019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7BE9A-F511-4200-A4FF-DBC2313DEC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5810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A7681-5915-4B10-A01E-AB31EAAE8F5C}" type="datetimeFigureOut">
              <a:rPr lang="ru-RU" smtClean="0"/>
              <a:t>30.03.2019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7BE9A-F511-4200-A4FF-DBC2313DEC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4844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A7681-5915-4B10-A01E-AB31EAAE8F5C}" type="datetimeFigureOut">
              <a:rPr lang="ru-RU" smtClean="0"/>
              <a:t>30.03.2019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7BE9A-F511-4200-A4FF-DBC2313DEC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227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A7681-5915-4B10-A01E-AB31EAAE8F5C}" type="datetimeFigureOut">
              <a:rPr lang="ru-RU" smtClean="0"/>
              <a:t>30.03.2019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7BE9A-F511-4200-A4FF-DBC2313DEC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0735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A7681-5915-4B10-A01E-AB31EAAE8F5C}" type="datetimeFigureOut">
              <a:rPr lang="ru-RU" smtClean="0"/>
              <a:t>30.03.2019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7BE9A-F511-4200-A4FF-DBC2313DEC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8142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1A7681-5915-4B10-A01E-AB31EAAE8F5C}" type="datetimeFigureOut">
              <a:rPr lang="ru-RU" smtClean="0"/>
              <a:t>30.03.2019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77BE9A-F511-4200-A4FF-DBC2313DEC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536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.jpeg"/><Relationship Id="rId7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.jpe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audio" Target="../media/audio4.wav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jpg"/><Relationship Id="rId10" Type="http://schemas.openxmlformats.org/officeDocument/2006/relationships/image" Target="../media/image27.png"/><Relationship Id="rId4" Type="http://schemas.openxmlformats.org/officeDocument/2006/relationships/image" Target="../media/image1.jpe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6277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1" y="260648"/>
            <a:ext cx="85405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«Детский сад комбинированного вида №84»</a:t>
            </a:r>
            <a:endParaRPr lang="ru-RU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10705" y="1609598"/>
            <a:ext cx="93734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Интерактивная игра для детей среднего дошкольного возраста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967" y="2563705"/>
            <a:ext cx="4514100" cy="3385575"/>
          </a:xfrm>
          <a:prstGeom prst="rect">
            <a:avLst/>
          </a:prstGeom>
        </p:spPr>
      </p:pic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8508073" y="5882674"/>
            <a:ext cx="423951" cy="524359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026021" y="6037701"/>
            <a:ext cx="6140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Подготовила воспитатель </a:t>
            </a:r>
            <a:r>
              <a:rPr lang="en-US" b="1" dirty="0" smtClean="0">
                <a:solidFill>
                  <a:srgbClr val="7030A0"/>
                </a:solidFill>
              </a:rPr>
              <a:t>I</a:t>
            </a:r>
            <a:r>
              <a:rPr lang="ru-RU" b="1" dirty="0" smtClean="0">
                <a:solidFill>
                  <a:srgbClr val="7030A0"/>
                </a:solidFill>
              </a:rPr>
              <a:t>кв. категории Мироненкова М.А.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04048" y="67413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872984" y="6407033"/>
            <a:ext cx="1851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7030A0"/>
                </a:solidFill>
              </a:rPr>
              <a:t>г. Братск 2018г</a:t>
            </a:r>
            <a:endParaRPr lang="ru-RU" dirty="0"/>
          </a:p>
        </p:txBody>
      </p:sp>
      <p:pic>
        <p:nvPicPr>
          <p:cNvPr id="10" name="в гостях у сказки минус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9552" y="5949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199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35696" y="620687"/>
            <a:ext cx="50405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 smtClean="0">
                <a:solidFill>
                  <a:srgbClr val="FF0000"/>
                </a:solidFill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</a:rPr>
              <a:t>МОЛОДЦЫ!</a:t>
            </a:r>
            <a:endParaRPr lang="ru-RU" sz="8000" b="1" dirty="0">
              <a:solidFill>
                <a:srgbClr val="FF0000"/>
              </a:solidFill>
              <a:latin typeface="Gabriola" panose="04040605051002020D02" pitchFamily="8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530" y="1944126"/>
            <a:ext cx="4786892" cy="4786892"/>
          </a:xfrm>
          <a:prstGeom prst="rect">
            <a:avLst/>
          </a:prstGeom>
        </p:spPr>
      </p:pic>
      <p:sp>
        <p:nvSpPr>
          <p:cNvPr id="10" name="Управляющая кнопка: домой 9">
            <a:hlinkClick r:id="" action="ppaction://hlinkshowjump?jump=endshow" highlightClick="1"/>
          </p:cNvPr>
          <p:cNvSpPr/>
          <p:nvPr/>
        </p:nvSpPr>
        <p:spPr>
          <a:xfrm>
            <a:off x="8256865" y="6027115"/>
            <a:ext cx="754384" cy="64842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5703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22" y="-173685"/>
            <a:ext cx="9362770" cy="704664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5536" y="476672"/>
            <a:ext cx="4608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endParaRPr lang="ru-RU" sz="4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7532" y="2161056"/>
            <a:ext cx="18985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sz="4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8593055" y="6115772"/>
            <a:ext cx="521208" cy="64495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67544" y="1184558"/>
            <a:ext cx="61206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Уточнить и обогатить знания детей о  сказках.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6943" y="2904498"/>
            <a:ext cx="74168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 </a:t>
            </a:r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умение узнавать сказку по заданию.</a:t>
            </a:r>
          </a:p>
          <a:p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</a:t>
            </a:r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речь, воображение, фантазию, мышление.</a:t>
            </a:r>
          </a:p>
          <a:p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</a:t>
            </a:r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 к чтению сказок, любовь к устному народному творчеству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875" y="188640"/>
            <a:ext cx="2698046" cy="248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31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52" y="-188640"/>
            <a:ext cx="9362770" cy="70466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87824" y="188640"/>
            <a:ext cx="24835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Угадай сказку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504" y="211025"/>
            <a:ext cx="32576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FFCC00"/>
                </a:solidFill>
              </a:rPr>
              <a:t>Всех на свете он добрей,</a:t>
            </a:r>
            <a:br>
              <a:rPr lang="ru-RU" sz="2000" b="1" dirty="0">
                <a:solidFill>
                  <a:srgbClr val="FFCC00"/>
                </a:solidFill>
              </a:rPr>
            </a:br>
            <a:r>
              <a:rPr lang="ru-RU" sz="2000" b="1" dirty="0">
                <a:solidFill>
                  <a:srgbClr val="FFCC00"/>
                </a:solidFill>
              </a:rPr>
              <a:t>Лечит он больных зверей,</a:t>
            </a:r>
            <a:br>
              <a:rPr lang="ru-RU" sz="2000" b="1" dirty="0">
                <a:solidFill>
                  <a:srgbClr val="FFCC00"/>
                </a:solidFill>
              </a:rPr>
            </a:br>
            <a:r>
              <a:rPr lang="ru-RU" sz="2000" b="1" dirty="0">
                <a:solidFill>
                  <a:srgbClr val="FFCC00"/>
                </a:solidFill>
              </a:rPr>
              <a:t>И однажды бегемота</a:t>
            </a:r>
            <a:br>
              <a:rPr lang="ru-RU" sz="2000" b="1" dirty="0">
                <a:solidFill>
                  <a:srgbClr val="FFCC00"/>
                </a:solidFill>
              </a:rPr>
            </a:br>
            <a:r>
              <a:rPr lang="ru-RU" sz="2000" b="1" dirty="0">
                <a:solidFill>
                  <a:srgbClr val="FFCC00"/>
                </a:solidFill>
              </a:rPr>
              <a:t>Вытащил он из болота.</a:t>
            </a:r>
            <a:br>
              <a:rPr lang="ru-RU" sz="2000" b="1" dirty="0">
                <a:solidFill>
                  <a:srgbClr val="FFCC00"/>
                </a:solidFill>
              </a:rPr>
            </a:br>
            <a:r>
              <a:rPr lang="ru-RU" sz="2000" b="1" dirty="0">
                <a:solidFill>
                  <a:srgbClr val="FFCC00"/>
                </a:solidFill>
              </a:rPr>
              <a:t>Он известен, знаменит,</a:t>
            </a:r>
            <a:br>
              <a:rPr lang="ru-RU" sz="2000" b="1" dirty="0">
                <a:solidFill>
                  <a:srgbClr val="FFCC00"/>
                </a:solidFill>
              </a:rPr>
            </a:br>
            <a:r>
              <a:rPr lang="ru-RU" sz="2000" b="1" dirty="0">
                <a:solidFill>
                  <a:srgbClr val="FFCC00"/>
                </a:solidFill>
              </a:rPr>
              <a:t>Это доктор… </a:t>
            </a:r>
            <a:endParaRPr lang="ru-RU" sz="2000" dirty="0">
              <a:solidFill>
                <a:srgbClr val="FFCC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53235" y="6208"/>
            <a:ext cx="28393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b="1" dirty="0">
                <a:solidFill>
                  <a:srgbClr val="D61AB2"/>
                </a:solidFill>
              </a:rPr>
              <a:t>Бежит по дорожке</a:t>
            </a:r>
            <a:br>
              <a:rPr lang="ru-RU" b="1" dirty="0">
                <a:solidFill>
                  <a:srgbClr val="D61AB2"/>
                </a:solidFill>
              </a:rPr>
            </a:br>
            <a:r>
              <a:rPr lang="ru-RU" b="1" dirty="0">
                <a:solidFill>
                  <a:srgbClr val="D61AB2"/>
                </a:solidFill>
              </a:rPr>
              <a:t>Без ручек, без ножек,</a:t>
            </a:r>
            <a:br>
              <a:rPr lang="ru-RU" b="1" dirty="0">
                <a:solidFill>
                  <a:srgbClr val="D61AB2"/>
                </a:solidFill>
              </a:rPr>
            </a:br>
            <a:r>
              <a:rPr lang="ru-RU" b="1" dirty="0">
                <a:solidFill>
                  <a:srgbClr val="D61AB2"/>
                </a:solidFill>
              </a:rPr>
              <a:t>Румяные щечки и кругленький бок</a:t>
            </a:r>
            <a:br>
              <a:rPr lang="ru-RU" b="1" dirty="0">
                <a:solidFill>
                  <a:srgbClr val="D61AB2"/>
                </a:solidFill>
              </a:rPr>
            </a:br>
            <a:r>
              <a:rPr lang="ru-RU" b="1" dirty="0">
                <a:solidFill>
                  <a:srgbClr val="D61AB2"/>
                </a:solidFill>
              </a:rPr>
              <a:t>Знакомый нам с детства, друзья .</a:t>
            </a:r>
            <a:endParaRPr lang="ru-RU" dirty="0">
              <a:solidFill>
                <a:srgbClr val="D61AB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34339" y="3314598"/>
            <a:ext cx="3802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b="1" dirty="0">
                <a:solidFill>
                  <a:srgbClr val="00B0F0"/>
                </a:solidFill>
              </a:rPr>
              <a:t>Бабушка девочку очень любила,</a:t>
            </a:r>
            <a:endParaRPr lang="ru-RU" dirty="0">
              <a:solidFill>
                <a:srgbClr val="00B0F0"/>
              </a:solidFill>
            </a:endParaRPr>
          </a:p>
          <a:p>
            <a:pPr fontAlgn="base"/>
            <a:r>
              <a:rPr lang="ru-RU" b="1" dirty="0">
                <a:solidFill>
                  <a:srgbClr val="00B0F0"/>
                </a:solidFill>
              </a:rPr>
              <a:t>Шапочку красную ей подарила.</a:t>
            </a:r>
            <a:endParaRPr lang="ru-RU" dirty="0">
              <a:solidFill>
                <a:srgbClr val="00B0F0"/>
              </a:solidFill>
            </a:endParaRPr>
          </a:p>
          <a:p>
            <a:pPr fontAlgn="base"/>
            <a:r>
              <a:rPr lang="ru-RU" b="1" dirty="0">
                <a:solidFill>
                  <a:srgbClr val="00B0F0"/>
                </a:solidFill>
              </a:rPr>
              <a:t>Девочка имя забыла свое.</a:t>
            </a:r>
            <a:endParaRPr lang="ru-RU" dirty="0">
              <a:solidFill>
                <a:srgbClr val="00B0F0"/>
              </a:solidFill>
            </a:endParaRPr>
          </a:p>
          <a:p>
            <a:pPr fontAlgn="base"/>
            <a:r>
              <a:rPr lang="ru-RU" b="1" dirty="0">
                <a:solidFill>
                  <a:srgbClr val="00B0F0"/>
                </a:solidFill>
              </a:rPr>
              <a:t>А ну, подскажите имя ее!</a:t>
            </a:r>
            <a:endParaRPr lang="ru-RU" dirty="0">
              <a:solidFill>
                <a:srgbClr val="00B0F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73413" y="3609126"/>
            <a:ext cx="26997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1600" b="1" dirty="0">
                <a:solidFill>
                  <a:srgbClr val="00B050"/>
                </a:solidFill>
              </a:rPr>
              <a:t>Что за сказка: кошка, внучка,</a:t>
            </a:r>
            <a:endParaRPr lang="ru-RU" sz="1600" dirty="0">
              <a:solidFill>
                <a:srgbClr val="00B050"/>
              </a:solidFill>
            </a:endParaRPr>
          </a:p>
          <a:p>
            <a:pPr fontAlgn="base"/>
            <a:r>
              <a:rPr lang="ru-RU" sz="1600" b="1" dirty="0">
                <a:solidFill>
                  <a:srgbClr val="00B050"/>
                </a:solidFill>
              </a:rPr>
              <a:t>Мышь, еще собака Жучка</a:t>
            </a:r>
            <a:endParaRPr lang="ru-RU" sz="1600" dirty="0">
              <a:solidFill>
                <a:srgbClr val="00B050"/>
              </a:solidFill>
            </a:endParaRPr>
          </a:p>
          <a:p>
            <a:pPr fontAlgn="base"/>
            <a:r>
              <a:rPr lang="ru-RU" sz="1600" b="1" dirty="0">
                <a:solidFill>
                  <a:srgbClr val="00B050"/>
                </a:solidFill>
              </a:rPr>
              <a:t>Деду с бабой помогали,</a:t>
            </a:r>
            <a:endParaRPr lang="ru-RU" sz="1600" dirty="0">
              <a:solidFill>
                <a:srgbClr val="00B050"/>
              </a:solidFill>
            </a:endParaRPr>
          </a:p>
          <a:p>
            <a:pPr fontAlgn="base"/>
            <a:r>
              <a:rPr lang="ru-RU" sz="1600" b="1" dirty="0">
                <a:solidFill>
                  <a:srgbClr val="00B050"/>
                </a:solidFill>
              </a:rPr>
              <a:t>Корнеплоды собирали?</a:t>
            </a:r>
            <a:endParaRPr lang="ru-RU" sz="1600" dirty="0">
              <a:solidFill>
                <a:srgbClr val="00B05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860" y="980728"/>
            <a:ext cx="1263006" cy="203782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333" y="1830484"/>
            <a:ext cx="2178244" cy="187581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1" y="4524127"/>
            <a:ext cx="1771148" cy="204248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168" y="4910930"/>
            <a:ext cx="1702621" cy="1882639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5471324" y="4878969"/>
            <a:ext cx="1835977" cy="19146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5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239972" y="4524127"/>
            <a:ext cx="1954486" cy="215869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6632333" y="1830484"/>
            <a:ext cx="2291162" cy="1875816"/>
          </a:xfrm>
          <a:prstGeom prst="rect">
            <a:avLst/>
          </a:prstGeom>
          <a:solidFill>
            <a:srgbClr val="D61AB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015291" y="914206"/>
            <a:ext cx="1772733" cy="217086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8372370" y="6161617"/>
            <a:ext cx="756554" cy="52120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993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897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80163" y="16145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146607" y="388221"/>
            <a:ext cx="39569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выполните </a:t>
            </a:r>
            <a:r>
              <a:rPr lang="ru-RU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</a:t>
            </a:r>
            <a:endParaRPr lang="ru-RU" sz="32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159237" y="1271195"/>
            <a:ext cx="613661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D61AB2"/>
                </a:solidFill>
                <a:latin typeface="Comic Sans MS" panose="030F0702030302020204" pitchFamily="66" charset="0"/>
              </a:rPr>
              <a:t>Вам нужно </a:t>
            </a:r>
            <a:r>
              <a:rPr lang="ru-RU" sz="2800" b="1" dirty="0" smtClean="0">
                <a:solidFill>
                  <a:srgbClr val="D61AB2"/>
                </a:solidFill>
                <a:latin typeface="Comic Sans MS" panose="030F0702030302020204" pitchFamily="66" charset="0"/>
              </a:rPr>
              <a:t>назвать, каких </a:t>
            </a:r>
            <a:r>
              <a:rPr lang="ru-RU" sz="2800" b="1" dirty="0" smtClean="0">
                <a:solidFill>
                  <a:srgbClr val="D61AB2"/>
                </a:solidFill>
                <a:latin typeface="Comic Sans MS" panose="030F0702030302020204" pitchFamily="66" charset="0"/>
              </a:rPr>
              <a:t>героев</a:t>
            </a:r>
          </a:p>
          <a:p>
            <a:r>
              <a:rPr lang="ru-RU" sz="2800" b="1" dirty="0">
                <a:solidFill>
                  <a:srgbClr val="D61AB2"/>
                </a:solidFill>
                <a:latin typeface="Comic Sans MS" panose="030F0702030302020204" pitchFamily="66" charset="0"/>
              </a:rPr>
              <a:t>н</a:t>
            </a:r>
            <a:r>
              <a:rPr lang="ru-RU" sz="2800" b="1" dirty="0" smtClean="0">
                <a:solidFill>
                  <a:srgbClr val="D61AB2"/>
                </a:solidFill>
                <a:latin typeface="Comic Sans MS" panose="030F0702030302020204" pitchFamily="66" charset="0"/>
              </a:rPr>
              <a:t>ет в  сказке «Курочка Ряба</a:t>
            </a:r>
            <a:endParaRPr lang="ru-RU" sz="2800" b="1" dirty="0">
              <a:solidFill>
                <a:srgbClr val="D61AB2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2951946"/>
            <a:ext cx="82444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D61A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при правильном угадывании герой будет исчезать из картинки</a:t>
            </a:r>
            <a:endParaRPr lang="ru-RU" sz="4000" b="1" dirty="0">
              <a:solidFill>
                <a:srgbClr val="D61AB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334760" y="6165304"/>
            <a:ext cx="466351" cy="46635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3219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77" y="0"/>
            <a:ext cx="9362770" cy="70796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67226" y="260648"/>
            <a:ext cx="520527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Segoe Script" panose="030B0504020000000003" pitchFamily="66" charset="0"/>
              </a:rPr>
              <a:t>Угадай кто лишний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Segoe Script" panose="030B0504020000000003" pitchFamily="66" charset="0"/>
              </a:rPr>
              <a:t>Сказка «Курочка ряба»</a:t>
            </a:r>
            <a:endParaRPr lang="ru-RU" sz="2800" b="1" dirty="0">
              <a:solidFill>
                <a:srgbClr val="FF0000"/>
              </a:solidFill>
              <a:latin typeface="Segoe Script" panose="030B0504020000000003" pitchFamily="66" charset="0"/>
            </a:endParaRPr>
          </a:p>
        </p:txBody>
      </p:sp>
      <p:pic>
        <p:nvPicPr>
          <p:cNvPr id="1026" name="Picture 2" descr="C:\Users\marin\Desktop\1824206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60097">
            <a:off x="245750" y="1183527"/>
            <a:ext cx="1338433" cy="167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arin\Desktop\1378399767_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242" y="1934092"/>
            <a:ext cx="1419843" cy="1605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arin\Desktop\мышка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543778"/>
            <a:ext cx="1471302" cy="147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marin\Desktop\7d22495e7a5ceaa0ba2d7c7b96gh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896" y="4422937"/>
            <a:ext cx="1717700" cy="171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marin\Desktop\8d5982df12c611e59dda00238bde5bac_ab7451ac132911e58ddc74d4352ba423-480x64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019512"/>
            <a:ext cx="1382363" cy="184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marin\Desktop\15650599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239" y="4751880"/>
            <a:ext cx="1833670" cy="2535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marin\Desktop\hello_html_6d8fd3cf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0929" y="1498267"/>
            <a:ext cx="1245563" cy="247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marin\Desktop\4755c55f54e944fd75922b8e3abff05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689330"/>
            <a:ext cx="1396913" cy="191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652255" y="6357881"/>
            <a:ext cx="539552" cy="500119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0253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408" y="-31545"/>
            <a:ext cx="9362770" cy="7046640"/>
          </a:xfrm>
          <a:prstGeom prst="rect">
            <a:avLst/>
          </a:prstGeom>
        </p:spPr>
      </p:pic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8593055" y="6115772"/>
            <a:ext cx="521208" cy="64495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07504" y="404664"/>
            <a:ext cx="89289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Нужно выполнить задание и ответить на вопрос:</a:t>
            </a:r>
          </a:p>
          <a:p>
            <a:pPr algn="ctr"/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«Найди предмет, который нашла лисичка из русской народной сказки и назови эту сказку?»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7704" y="1922114"/>
            <a:ext cx="5472608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Предложено  четыре картинки, нужно выбрать нужный предмет  и нажать на него. Если выбран неправильный ответ, то изображение качается со звуком стука, если нажимают на правильный ответ, то предмет передвигается, слышен звук « Аплодисменты».</a:t>
            </a:r>
            <a:br>
              <a:rPr lang="ru-RU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ru-RU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Переход к следующему заданию осуществляется при помощи нажатие левой  кнопки «мыши» в любом месте экрана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827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633" y="0"/>
            <a:ext cx="9362770" cy="7046640"/>
          </a:xfrm>
          <a:prstGeom prst="rect">
            <a:avLst/>
          </a:prstGeom>
        </p:spPr>
      </p:pic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8593055" y="6115772"/>
            <a:ext cx="521208" cy="64495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5135">
            <a:off x="251520" y="1356841"/>
            <a:ext cx="3057450" cy="47798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16145">
            <a:off x="4365602" y="4192754"/>
            <a:ext cx="2527573" cy="25275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7209">
            <a:off x="3474656" y="210032"/>
            <a:ext cx="3083842" cy="176098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544" y="2098046"/>
            <a:ext cx="1743512" cy="167585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6270">
            <a:off x="5734964" y="1606445"/>
            <a:ext cx="3616293" cy="170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535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48148E-6 L -0.65035 0.1731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17" y="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388424" y="6041906"/>
            <a:ext cx="542508" cy="48343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331640" y="1052736"/>
            <a:ext cx="633670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 </a:t>
            </a:r>
            <a:r>
              <a:rPr lang="ru-RU" sz="2400" b="1" dirty="0">
                <a:solidFill>
                  <a:srgbClr val="D61AB2"/>
                </a:solidFill>
              </a:rPr>
              <a:t>Нужно выполнить задание и ответить на вопрос:</a:t>
            </a:r>
          </a:p>
          <a:p>
            <a:pPr algn="ctr"/>
            <a:r>
              <a:rPr lang="ru-RU" sz="2400" b="1" dirty="0">
                <a:solidFill>
                  <a:srgbClr val="0070C0"/>
                </a:solidFill>
              </a:rPr>
              <a:t>« Найди, кого из сказочных героев медведь посадил в короб, и угадай эту сказку?</a:t>
            </a:r>
            <a:endParaRPr lang="ru-RU" sz="2400" dirty="0">
              <a:solidFill>
                <a:srgbClr val="0070C0"/>
              </a:solidFill>
            </a:endParaRPr>
          </a:p>
          <a:p>
            <a:pPr algn="ctr"/>
            <a:r>
              <a:rPr lang="ru-RU" sz="2400" b="1" dirty="0">
                <a:solidFill>
                  <a:srgbClr val="7030A0"/>
                </a:solidFill>
              </a:rPr>
              <a:t>Предложено  шесть сказочных героев, нужно выбрать одного  и нажать на него. Если выбран неправильный сказочный герой, то изображение качается со звуком стука, если нажимают на правильный ответ, то сказочный герой  передвигается  в короб и слышен звук « Аплодисменты».</a:t>
            </a:r>
          </a:p>
        </p:txBody>
      </p:sp>
    </p:spTree>
    <p:extLst>
      <p:ext uri="{BB962C8B-B14F-4D97-AF65-F5344CB8AC3E}">
        <p14:creationId xmlns:p14="http://schemas.microsoft.com/office/powerpoint/2010/main" val="2797268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75" y="-3852895"/>
            <a:ext cx="9119027" cy="107784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203229"/>
            <a:ext cx="1722124" cy="317297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4077072"/>
            <a:ext cx="1956051" cy="18289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35" y="4653136"/>
            <a:ext cx="1374264" cy="226559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350" y="5005853"/>
            <a:ext cx="1004709" cy="184350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472465"/>
            <a:ext cx="1080120" cy="191307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15468"/>
            <a:ext cx="1711674" cy="235283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381" y="4468604"/>
            <a:ext cx="1805349" cy="210797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022" y="4969977"/>
            <a:ext cx="1626272" cy="1879379"/>
          </a:xfrm>
          <a:prstGeom prst="rect">
            <a:avLst/>
          </a:prstGeom>
        </p:spPr>
      </p:pic>
      <p:sp>
        <p:nvSpPr>
          <p:cNvPr id="17" name="Управляющая кнопка: далее 16">
            <a:hlinkClick r:id="" action="ppaction://hlinkshowjump?jump=nextslide" highlightClick="1"/>
          </p:cNvPr>
          <p:cNvSpPr/>
          <p:nvPr/>
        </p:nvSpPr>
        <p:spPr>
          <a:xfrm>
            <a:off x="8332979" y="6280574"/>
            <a:ext cx="521208" cy="52120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6051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5 -0.07847 L -0.2519 -0.2738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12" y="-97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</TotalTime>
  <Words>155</Words>
  <Application>Microsoft Office PowerPoint</Application>
  <PresentationFormat>Экран (4:3)</PresentationFormat>
  <Paragraphs>34</Paragraphs>
  <Slides>10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marin</dc:creator>
  <cp:lastModifiedBy>marin</cp:lastModifiedBy>
  <cp:revision>33</cp:revision>
  <dcterms:created xsi:type="dcterms:W3CDTF">2018-11-08T05:56:21Z</dcterms:created>
  <dcterms:modified xsi:type="dcterms:W3CDTF">2019-03-30T11:46:50Z</dcterms:modified>
</cp:coreProperties>
</file>