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76" r:id="rId16"/>
    <p:sldId id="277" r:id="rId17"/>
    <p:sldId id="268" r:id="rId18"/>
    <p:sldId id="269" r:id="rId19"/>
    <p:sldId id="270" r:id="rId20"/>
    <p:sldId id="271" r:id="rId21"/>
    <p:sldId id="272" r:id="rId22"/>
    <p:sldId id="278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92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img12.imageshost.ru/img/2010/11/11/image_4cdc4ac2a5636.jpg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://21region.org/uploads/posts/2009-02/1234366109_posuda2.jpg" TargetMode="External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4\Desktop\патриотические фоны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2362200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Интерактивная экскурсия: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«Моя Родина - Россия!»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C:\Users\T34\Desktop\мои документы\анимация\0_10ac1e_c5b2b806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962400"/>
            <a:ext cx="3962400" cy="2336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34\Desktop\патриотические фоны\map-Lake-Baikal-karta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b="5122"/>
          <a:stretch>
            <a:fillRect/>
          </a:stretch>
        </p:blipFill>
        <p:spPr bwMode="auto">
          <a:xfrm>
            <a:off x="0" y="0"/>
            <a:ext cx="9144000" cy="6845116"/>
          </a:xfrm>
          <a:prstGeom prst="rect">
            <a:avLst/>
          </a:prstGeom>
          <a:noFill/>
        </p:spPr>
      </p:pic>
      <p:pic>
        <p:nvPicPr>
          <p:cNvPr id="10243" name="Picture 3" descr="C:\Users\T34\Desktop\мои документы\анимация\684084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17947">
            <a:off x="9121652" y="320585"/>
            <a:ext cx="1038225" cy="876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7957E-6 C -0.11944 0.06223 -0.23889 0.12445 -0.32205 0.20357 C -0.40521 0.28268 -0.40659 0.42054 -0.49896 0.47444 C -0.59132 0.52834 -0.77135 0.51076 -0.87586 0.52718 C -0.98038 0.54361 -1.08472 0.56489 -1.12639 0.57252 " pathEditMode="relative" ptsTypes="aaaaA">
                                      <p:cBhvr>
                                        <p:cTn id="12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" y="152400"/>
            <a:ext cx="8763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Уральские горы именовали поясом. Они действительно словно опоясывают Россию, разделяя её на европейскую и азиатскую части.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C:\Users\T34\Desktop\патриотические фоны\fizicheskaja-karta-rossii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9276" r="6561" b="12069"/>
          <a:stretch>
            <a:fillRect/>
          </a:stretch>
        </p:blipFill>
        <p:spPr bwMode="auto">
          <a:xfrm>
            <a:off x="-2988" y="990600"/>
            <a:ext cx="9146988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T34\Desktop\мои документы\анимация\child (26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743200"/>
            <a:ext cx="619125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55556E-6 C -0.02848 0.00601 -0.05695 0.01203 -0.07778 0.03263 C -0.09861 0.05323 -0.11198 0.09745 -0.12552 0.12407 C -0.13907 0.15069 -0.14219 0.17476 -0.1592 0.19235 C -0.17622 0.20995 -0.1842 0.21296 -0.22778 0.22939 C -0.27136 0.24583 -0.38594 0.2787 -0.42084 0.29143 C -0.45573 0.30416 -0.43438 0.30347 -0.43716 0.30555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Users\T34\Desktop\патриотические фоны\1436061_karta-armenii-so-sputnika-onlain.jpg"/>
          <p:cNvPicPr>
            <a:picLocks noChangeAspect="1" noChangeArrowheads="1"/>
          </p:cNvPicPr>
          <p:nvPr/>
        </p:nvPicPr>
        <p:blipFill>
          <a:blip r:embed="rId3"/>
          <a:srcRect b="41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T34\Desktop\мои документы\анимация\6840841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93397">
            <a:off x="8119998" y="1980571"/>
            <a:ext cx="1038225" cy="876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0" y="381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Уральские горы - вид из космоса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56928E-6 C -0.0401 0.02036 -0.0802 0.04094 -0.15485 0.07032 C -0.22951 0.0997 -0.35503 0.15776 -0.44826 0.17557 C -0.54149 0.19338 -0.61944 0.16216 -0.71423 0.17719 C -0.80902 0.19223 -0.96666 0.25168 -1.01753 0.26648 " pathEditMode="relative" ptsTypes="aaaaA">
                                      <p:cBhvr>
                                        <p:cTn id="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T34\Desktop\патриотические фоны\arktika_iz_kosmosa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 l="6251" r="143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9120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 наша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Родина, если пролететь над Землей на ракете,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можно увидеть белоснежные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толщи льда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Арктики.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49" name="Picture 5" descr="C:\Users\T34\Desktop\мои документы\анимация\KTjekzgg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6310" flipH="1">
            <a:off x="8572499" y="975062"/>
            <a:ext cx="1143000" cy="1047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725 C -0.10486 -0.06801 -0.20972 -0.09855 -0.31094 -0.10294 C -0.41215 -0.10734 -0.50469 -0.0849 -0.60764 -0.06339 C -0.71059 -0.04187 -0.85017 -0.00023 -0.92847 0.0259 C -1.00677 0.05204 -1.05313 0.08188 -1.07795 0.09322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T34\Desktop\мои документы\анимация\1-31.jpg"/>
          <p:cNvPicPr>
            <a:picLocks noChangeAspect="1" noChangeArrowheads="1"/>
          </p:cNvPicPr>
          <p:nvPr/>
        </p:nvPicPr>
        <p:blipFill>
          <a:blip r:embed="rId2"/>
          <a:srcRect l="34702" r="39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Пролетаем бескрайние степи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774" name="Picture 6" descr="C:\Users\T34\Desktop\мои документы\анимация\684084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4887" y="381000"/>
            <a:ext cx="1038225" cy="876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2547E-6 C -0.44236 0.03308 -0.88454 0.06639 -1.06458 0.07911 C -1.24496 0.09183 -1.07691 0.0761 -1.08125 0.0761 C -1.08541 0.0761 -1.08767 0.07749 -1.08993 0.07911 " pathEditMode="relative" ptsTypes="aaaA">
                                      <p:cBhvr>
                                        <p:cTn id="6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T34\Desktop\мои документы\анимация\10a.jpg"/>
          <p:cNvPicPr>
            <a:picLocks noChangeAspect="1" noChangeArrowheads="1"/>
          </p:cNvPicPr>
          <p:nvPr/>
        </p:nvPicPr>
        <p:blipFill>
          <a:blip r:embed="rId2"/>
          <a:srcRect r="4762" b="188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6248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Холодную тундру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6" descr="C:\Users\T34\Desktop\мои документы\анимация\684084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9200" y="228600"/>
            <a:ext cx="1038225" cy="876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2547E-6 C -0.44236 0.03308 -0.88454 0.06639 -1.06458 0.07911 C -1.24496 0.09183 -1.07691 0.0761 -1.08125 0.0761 C -1.08541 0.0761 -1.08767 0.07749 -1.08993 0.07911 " pathEditMode="relative" ptsTypes="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:\Users\T34\Desktop\мои документы\анимация\сочи_море.jpg"/>
          <p:cNvPicPr>
            <a:picLocks noChangeAspect="1" noChangeArrowheads="1"/>
          </p:cNvPicPr>
          <p:nvPr/>
        </p:nvPicPr>
        <p:blipFill>
          <a:blip r:embed="rId2"/>
          <a:srcRect r="57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прилетели на теплое черноморское побережье России.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Ребята , а кто из вас был на море? Что вам там понравилось?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C:\Users\T34\Desktop\мои документы\анимация\684084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5400" y="1219200"/>
            <a:ext cx="947945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9366E-7 C -0.09167 0.03284 -0.18316 0.06592 -0.28785 0.13462 C -0.39254 0.20333 -0.52188 0.32385 -0.62847 0.4129 C -0.73507 0.50196 -0.87761 0.62641 -0.92743 0.66921 " pathEditMode="relative" ptsTypes="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2400" y="152401"/>
            <a:ext cx="89916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России  самые большие запасы газа и нефти в мире.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Подумай, для чего они нужны человеку?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T34\Desktop\патриотические фоны\Kachaem-n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61772"/>
            <a:ext cx="4419600" cy="299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T34\Desktop\патриотические фоны\5.jpg"/>
          <p:cNvPicPr>
            <a:picLocks noChangeAspect="1" noChangeArrowheads="1"/>
          </p:cNvPicPr>
          <p:nvPr/>
        </p:nvPicPr>
        <p:blipFill>
          <a:blip r:embed="rId4"/>
          <a:srcRect l="19000"/>
          <a:stretch>
            <a:fillRect/>
          </a:stretch>
        </p:blipFill>
        <p:spPr bwMode="auto">
          <a:xfrm>
            <a:off x="609600" y="1219200"/>
            <a:ext cx="3962400" cy="275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T34\Desktop\патриотические фоны\oil_and_gas.jpg"/>
          <p:cNvPicPr>
            <a:picLocks noChangeAspect="1" noChangeArrowheads="1"/>
          </p:cNvPicPr>
          <p:nvPr/>
        </p:nvPicPr>
        <p:blipFill>
          <a:blip r:embed="rId5"/>
          <a:srcRect l="7111"/>
          <a:stretch>
            <a:fillRect/>
          </a:stretch>
        </p:blipFill>
        <p:spPr bwMode="auto">
          <a:xfrm>
            <a:off x="4684776" y="3657600"/>
            <a:ext cx="4459224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T34\Desktop\патриотические фоны\58e3502fc7719bd059cb574a0e54ca3d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295400"/>
            <a:ext cx="4000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 богата своей историей, традициями и народными промыслами. Назови их.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 descr="Картинка 93 из 2110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7213"/>
          <a:stretch>
            <a:fillRect/>
          </a:stretch>
        </p:blipFill>
        <p:spPr bwMode="auto">
          <a:xfrm>
            <a:off x="0" y="1371600"/>
            <a:ext cx="317545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Картинка 11 из 3389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371600"/>
            <a:ext cx="3098380" cy="232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T34\Desktop\патриотические фоны\e4635.jpg"/>
          <p:cNvPicPr>
            <a:picLocks noChangeAspect="1" noChangeArrowheads="1"/>
          </p:cNvPicPr>
          <p:nvPr/>
        </p:nvPicPr>
        <p:blipFill>
          <a:blip r:embed="rId7"/>
          <a:srcRect t="15288"/>
          <a:stretch>
            <a:fillRect/>
          </a:stretch>
        </p:blipFill>
        <p:spPr bwMode="auto">
          <a:xfrm>
            <a:off x="6096000" y="1371600"/>
            <a:ext cx="3048000" cy="22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T34\Desktop\патриотические фоны\9_17.jpg"/>
          <p:cNvPicPr>
            <a:picLocks noChangeAspect="1" noChangeArrowheads="1"/>
          </p:cNvPicPr>
          <p:nvPr/>
        </p:nvPicPr>
        <p:blipFill>
          <a:blip r:embed="rId8" cstate="print"/>
          <a:srcRect t="2776" b="5627"/>
          <a:stretch>
            <a:fillRect/>
          </a:stretch>
        </p:blipFill>
        <p:spPr bwMode="auto">
          <a:xfrm>
            <a:off x="0" y="4114800"/>
            <a:ext cx="307427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T34\Desktop\патриотические фоны\dfcc0d72bcb1bbacbc512d74a8d58e22.jpg"/>
          <p:cNvPicPr>
            <a:picLocks noChangeAspect="1" noChangeArrowheads="1"/>
          </p:cNvPicPr>
          <p:nvPr/>
        </p:nvPicPr>
        <p:blipFill>
          <a:blip r:embed="rId9"/>
          <a:srcRect l="9200" t="6757" r="10400" b="8559"/>
          <a:stretch>
            <a:fillRect/>
          </a:stretch>
        </p:blipFill>
        <p:spPr bwMode="auto">
          <a:xfrm>
            <a:off x="6008451" y="4191000"/>
            <a:ext cx="3135549" cy="219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T34\Desktop\патриотические фоны\73682455_2061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4216326"/>
            <a:ext cx="3200400" cy="2136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 - это страна, победившая во второй мировой войне, спасшая мир от фашизма.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T34\Desktop\патриотические фоны\123война.jpg"/>
          <p:cNvPicPr>
            <a:picLocks noChangeAspect="1" noChangeArrowheads="1"/>
          </p:cNvPicPr>
          <p:nvPr/>
        </p:nvPicPr>
        <p:blipFill>
          <a:blip r:embed="rId3"/>
          <a:srcRect l="8796" t="5339" r="7921" b="3893"/>
          <a:stretch>
            <a:fillRect/>
          </a:stretch>
        </p:blipFill>
        <p:spPr bwMode="auto">
          <a:xfrm>
            <a:off x="457200" y="1143000"/>
            <a:ext cx="3814483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T34\Desktop\патриотические фоны\Znamenityie_voennyie_fotografii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143000"/>
            <a:ext cx="413385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T34\Desktop\патриотические фоны\0_2bc10_870c1f21_orig1_7mufjpwrnw8ww0wosgg80gsko_ejcuplo1l0oo0sk8c40s8osc4_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962400"/>
            <a:ext cx="4166885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T34\Desktop\патриотические фоны\1353760575-0454773-www.nevsepic.com.ua.jpg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 l="7164" r="8657"/>
          <a:stretch>
            <a:fillRect/>
          </a:stretch>
        </p:blipFill>
        <p:spPr bwMode="auto">
          <a:xfrm>
            <a:off x="4648200" y="4038600"/>
            <a:ext cx="3962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763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Сейчас мы совершим виртуальную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зкскурсию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по самой  большой и прекрасной стране, которая называется Россия.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 descr="Карт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80" y="1600200"/>
            <a:ext cx="9112420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T34\Desktop\мои документы\анимация\flights-to-bulgaria-all-ye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914400"/>
            <a:ext cx="1905000" cy="1489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05297 C -0.07049 0.04812 -0.08611 0.1492 -0.13073 0.20472 C -0.17535 0.26024 -0.2467 0.26579 -0.32292 0.28082 C -0.39913 0.29586 -0.51076 0.29887 -0.58785 0.2954 C -0.66493 0.29193 -0.72986 0.26602 -0.78559 0.26024 C -0.84132 0.25445 -0.88264 0.26093 -0.92187 0.26024 C -0.96111 0.25954 -1.00434 0.25654 -1.02083 0.25584 " pathEditMode="relative" rAng="0" ptsTypes="aaaaaaA">
                                      <p:cBhvr>
                                        <p:cTn id="1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России мощный военный потенциал: новейшее  оружие, современный флот и армия.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T34\Desktop\патриотические фоны\ad61f686e458711e520ba16223292c6c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 t="5442" b="8844"/>
          <a:stretch>
            <a:fillRect/>
          </a:stretch>
        </p:blipFill>
        <p:spPr bwMode="auto">
          <a:xfrm>
            <a:off x="152400" y="1066799"/>
            <a:ext cx="8805333" cy="566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Юрий Гагарин – первый в мире советский космонавт!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https://im1-tub-ru.yandex.net/i?id=895a9387984918c7e196120ef94c7f38&amp;n=33&amp;h=215&amp;w=3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8321038" cy="594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34\Desktop\мои документы\анимация\awesome_planet_earth_wallpaper_hd_23.jpg"/>
          <p:cNvPicPr>
            <a:picLocks noChangeAspect="1" noChangeArrowheads="1"/>
          </p:cNvPicPr>
          <p:nvPr/>
        </p:nvPicPr>
        <p:blipFill>
          <a:blip r:embed="rId2"/>
          <a:srcRect l="1375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3" name="Picture 3" descr="C:\Users\T34\Desktop\мои документы\анимация\2278915-f07f709685ea69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4818">
            <a:off x="990600" y="2819400"/>
            <a:ext cx="1047750" cy="76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самый первый облетел нашу планету на космическом корабле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2035 C 0.00295 0.14064 0.00816 0.26093 0.07795 0.33079 C 0.14774 0.40064 0.3335 0.44668 0.41649 0.43904 C 0.49948 0.43141 0.53923 0.36571 0.57569 0.28545 C 0.61215 0.20518 0.65104 0.05806 0.63507 -0.04257 C 0.61909 -0.14319 0.54427 -0.27157 0.48003 -0.31784 C 0.41597 -0.3641 0.32066 -0.34028 0.24948 -0.32085 C 0.1783 -0.30141 0.09427 -0.25423 0.05277 -0.20079 C 0.01128 -0.14736 0.00885 -0.03355 3.05556E-6 3.79135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152400"/>
            <a:ext cx="853440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это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самая великая страна, на территории которой проживает великая нация, говорящая на самом великом языке!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410200"/>
            <a:ext cx="4572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 –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Родина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мы гордимся ею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3" name="Picture 3" descr="C:\Users\T34\Desktop\мои документы\анимация\38221871.jpg"/>
          <p:cNvPicPr>
            <a:picLocks noChangeAspect="1" noChangeArrowheads="1"/>
          </p:cNvPicPr>
          <p:nvPr/>
        </p:nvPicPr>
        <p:blipFill>
          <a:blip r:embed="rId3"/>
          <a:srcRect t="34403"/>
          <a:stretch>
            <a:fillRect/>
          </a:stretch>
        </p:blipFill>
        <p:spPr bwMode="auto">
          <a:xfrm>
            <a:off x="533400" y="1828800"/>
            <a:ext cx="790575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34\Desktop\патриотические фоны\59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547" y="1066800"/>
            <a:ext cx="9189547" cy="5791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66800" y="0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ее пересечь с востока на запад, надо ехать на скором поезде целую неделю, а самолетом лететь 15 часов.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T34\Desktop\мои документы\анимация\195202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10400" y="1905000"/>
            <a:ext cx="1038225" cy="755073"/>
          </a:xfrm>
          <a:prstGeom prst="rect">
            <a:avLst/>
          </a:prstGeom>
          <a:noFill/>
        </p:spPr>
      </p:pic>
      <p:pic>
        <p:nvPicPr>
          <p:cNvPr id="4101" name="Picture 5" descr="C:\Users\T34\Desktop\мои документы\анимация\6840841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2285999"/>
            <a:ext cx="1266825" cy="1069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0.03215 C -0.06094 0.09739 -0.09323 0.16262 -0.15816 0.2179 C -0.22309 0.27319 -0.3382 0.33981 -0.41858 0.36433 C -0.49896 0.38885 -0.575 0.41568 -0.64063 0.36433 C -0.70625 0.31298 -0.74809 0.12584 -0.81198 0.05552 C -0.87587 -0.0148 -0.98125 -0.0347 -1.02413 -0.05714 C -1.06702 -0.07957 -1.06823 -0.07934 -1.06927 -0.07911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1622E-6 C -0.05313 0.09577 -0.10625 0.19177 -0.17361 0.24173 C -0.24097 0.2917 -0.32709 0.28661 -0.40434 0.30026 C -0.4816 0.3139 -0.5717 0.30141 -0.63733 0.32362 C -0.70295 0.34583 -0.75052 0.40851 -0.79775 0.4335 C -0.84497 0.45848 -0.90035 0.46634 -0.92084 0.47305 " pathEditMode="relative" ptsTypes="aaaaaA">
                                      <p:cBhvr>
                                        <p:cTn id="10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0"/>
            <a:ext cx="838199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 -  самая большая страна в мире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762000"/>
            <a:ext cx="86106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Посмотрите на карту мира и сравните нашу страну по размеру с другими странами. Вы видите, что наша страна РОССИЯ, самое большое по площади государство мира.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T34\Desktop\патриотические фоны\img30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33400" y="1981200"/>
            <a:ext cx="7985263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20" y="0"/>
            <a:ext cx="91888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66800" y="1"/>
            <a:ext cx="70866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 – многонациональное государство</a:t>
            </a:r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609600"/>
            <a:ext cx="8077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России – более 130 различных народов. У каждого народа свои традиции, обычаи, культура.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T34\Desktop\патриотические фоны\3d5f55cb7710663fa773243af753c719.jpg"/>
          <p:cNvPicPr>
            <a:picLocks noChangeAspect="1" noChangeArrowheads="1"/>
          </p:cNvPicPr>
          <p:nvPr/>
        </p:nvPicPr>
        <p:blipFill>
          <a:blip r:embed="rId3"/>
          <a:srcRect l="2000" t="18667" r="3000" b="5333"/>
          <a:stretch>
            <a:fillRect/>
          </a:stretch>
        </p:blipFill>
        <p:spPr bwMode="auto">
          <a:xfrm>
            <a:off x="177800" y="1524000"/>
            <a:ext cx="8636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20" y="0"/>
            <a:ext cx="91888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России много крупных промышленных городов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43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В нашей стране более тысячи больших и малых городов.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В двенадцати из них проживают более миллиона жителей.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T34\Desktop\патриотические фоны\128.jpg"/>
          <p:cNvPicPr>
            <a:picLocks noChangeAspect="1" noChangeArrowheads="1"/>
          </p:cNvPicPr>
          <p:nvPr/>
        </p:nvPicPr>
        <p:blipFill>
          <a:blip r:embed="rId3" cstate="print"/>
          <a:srcRect l="16364" r="14909"/>
          <a:stretch>
            <a:fillRect/>
          </a:stretch>
        </p:blipFill>
        <p:spPr bwMode="auto">
          <a:xfrm>
            <a:off x="0" y="1371600"/>
            <a:ext cx="2743200" cy="204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T34\Desktop\патриотические фоны\origin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295400"/>
            <a:ext cx="3048000" cy="203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T34\Desktop\патриотические фоны\ekaterinbu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295400"/>
            <a:ext cx="3022600" cy="201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T34\Desktop\патриотические фоны\dlyakota.ru_fotopodborki_foto-novosibirska-zima-2016_5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0000"/>
            <a:ext cx="2971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T34\Desktop\патриотические фоны\Кинолетопись Москвы с сайта surfingbird.r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810000"/>
            <a:ext cx="2969481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T34\Desktop\патриотические фоны\11_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3810000"/>
            <a:ext cx="3009930" cy="2008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14400" y="914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Пермь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914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Воронеж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914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Екатеринбург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429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Новосибирск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3429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Москва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3429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Санкт-Петербург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T34\Desktop\мои документы\виртуальные экскурсии\ПРО МОСКВУ\20130826055251s_117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8835774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5800" y="152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Столица России - город Москва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России много крупных рек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C:\Users\T34\Desktop\патриотические фоны\d180d0b5d0bad0b0-d0b2d0bed0bbd0b3d0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3124200" cy="224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8200" y="1143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Волга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5" name="Picture 3" descr="C:\Users\T34\Desktop\патриотические фоны\83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676400"/>
            <a:ext cx="299720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1066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Дон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6" name="Picture 4" descr="C:\Users\T34\Desktop\патриотические фоны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7900" y="1676400"/>
            <a:ext cx="30861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400800" y="1143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Енисей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8" name="Picture 6" descr="C:\Users\T34\Desktop\патриотические фоны\10028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60900"/>
            <a:ext cx="2971800" cy="219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28600" y="4114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Амур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9" name="Picture 7" descr="C:\Users\T34\Desktop\патриотические фоны\o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472440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429000" y="4191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Обь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200" name="Picture 8" descr="C:\Users\T34\Desktop\патриотические фоны\le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699000"/>
            <a:ext cx="28194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400800" y="4191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34\Desktop\патриотические фоны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8763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Россия находится удивительное озеро Байкал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85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Это самое глубокое озеро мира. Глубина его настолько велика, что в Байкале могла бы поместиться вся вода самого большого в мире Каспийского моря-озера.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T34\Desktop\патриотические фоны\baika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4171836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T34\Desktop\патриотические фоны\982e974e2ec7845fd8b5afab701def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24000"/>
            <a:ext cx="4373880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T34\Desktop\патриотические фоны\ozero_baykal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91000"/>
            <a:ext cx="4191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T34\Desktop\патриотические фоны\1416743857_0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191475"/>
            <a:ext cx="4343400" cy="266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363</Words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T34</dc:creator>
  <cp:lastModifiedBy>T34</cp:lastModifiedBy>
  <cp:revision>30</cp:revision>
  <dcterms:created xsi:type="dcterms:W3CDTF">2017-02-06T16:06:23Z</dcterms:created>
  <dcterms:modified xsi:type="dcterms:W3CDTF">2017-02-07T15:43:24Z</dcterms:modified>
</cp:coreProperties>
</file>