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7" r:id="rId2"/>
    <p:sldId id="266" r:id="rId3"/>
    <p:sldId id="258" r:id="rId4"/>
    <p:sldId id="264" r:id="rId5"/>
    <p:sldId id="257" r:id="rId6"/>
    <p:sldId id="268" r:id="rId7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68D36"/>
    <a:srgbClr val="F9CB05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88908" autoAdjust="0"/>
  </p:normalViewPr>
  <p:slideViewPr>
    <p:cSldViewPr>
      <p:cViewPr>
        <p:scale>
          <a:sx n="78" d="100"/>
          <a:sy n="78" d="100"/>
        </p:scale>
        <p:origin x="-72" y="792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A66B6D-9C6C-4A44-B2E0-6F404E52261D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207DE1-26F1-4BE1-956C-0AED76059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0233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Users\Анжелика\Desktop\временно\МОЙ САЙТ\0_1553ea_da3b8356_orig.pn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2942207" y="265212"/>
            <a:ext cx="3551756" cy="9245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.artfile.ru/1600x1200_429826_%5bwww.ArtFile.ru%5d.jpg"/>
          <p:cNvPicPr>
            <a:picLocks noChangeAspect="1" noChangeArrowheads="1"/>
          </p:cNvPicPr>
          <p:nvPr userDrawn="1"/>
        </p:nvPicPr>
        <p:blipFill rotWithShape="1">
          <a:blip r:embed="rId1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"/>
            <a:ext cx="9145538" cy="571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 userDrawn="1"/>
        </p:nvSpPr>
        <p:spPr>
          <a:xfrm>
            <a:off x="827584" y="0"/>
            <a:ext cx="7920880" cy="5715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4" descr="http://img-fotki.yandex.ru/get/6445/139440740.73/0_a17a4_3a746e6f_XL.png"/>
          <p:cNvPicPr>
            <a:picLocks noChangeAspect="1" noChangeArrowheads="1"/>
          </p:cNvPicPr>
          <p:nvPr userDrawn="1"/>
        </p:nvPicPr>
        <p:blipFill rotWithShape="1">
          <a:blip r:embed="rId1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7526"/>
            <a:ext cx="684000" cy="57225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img-fotki.yandex.ru/get/6429/139440740.78/0_a47dc_291cfe3_XL.png"/>
          <p:cNvPicPr>
            <a:picLocks noChangeAspect="1" noChangeArrowheads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27" y="-7526"/>
            <a:ext cx="699827" cy="18001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img-fotki.yandex.ru/get/4608/131624064.168/0_81b35_6e2f5ad_XL.pn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24927" y="13743"/>
            <a:ext cx="1017113" cy="1800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0"/>
            <a:ext cx="8001056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3333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МКОУ </a:t>
            </a:r>
            <a:r>
              <a:rPr lang="ru-RU" sz="2800" b="1" dirty="0" err="1" smtClean="0">
                <a:solidFill>
                  <a:srgbClr val="3333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Иткульская</a:t>
            </a:r>
            <a:r>
              <a:rPr lang="ru-RU" sz="2800" b="1" dirty="0" smtClean="0">
                <a:solidFill>
                  <a:srgbClr val="3333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СОШ</a:t>
            </a:r>
            <a:endParaRPr lang="ru-RU" sz="2800" dirty="0" smtClean="0">
              <a:solidFill>
                <a:srgbClr val="3333FF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Номинация:  краеведение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Исследовательский проект: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 Афганистан болит в моей душе».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Выполнил: </a:t>
            </a:r>
            <a:r>
              <a:rPr lang="ru-RU" sz="16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Трапезун</a:t>
            </a: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Вадим 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МКОУ </a:t>
            </a:r>
            <a:r>
              <a:rPr lang="ru-RU" sz="16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Иткульская</a:t>
            </a: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СОШ, </a:t>
            </a: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10 </a:t>
            </a: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класс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Руководитель: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</a:t>
            </a:r>
            <a:r>
              <a:rPr lang="ru-RU" sz="16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Стоян</a:t>
            </a: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Жанна Геннадьевна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Учитель русского языка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и литературы                                                                                                                                      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первой  категории 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Контактный телефон  </a:t>
            </a:r>
            <a:r>
              <a:rPr lang="ru-RU" sz="1600" b="1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37669</a:t>
            </a:r>
            <a:endParaRPr lang="ru-RU" sz="1600" b="1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с.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Новоиткульское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600" b="1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latin typeface="Arial" pitchFamily="34" charset="0"/>
                <a:cs typeface="Arial" pitchFamily="34" charset="0"/>
              </a:rPr>
              <a:t>2019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г.</a:t>
            </a:r>
            <a:endParaRPr lang="ru-RU" sz="1600" b="1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6038733" y="1872724"/>
            <a:ext cx="957630" cy="1453857"/>
          </a:xfrm>
          <a:prstGeom prst="frame">
            <a:avLst>
              <a:gd name="adj1" fmla="val 1885"/>
            </a:avLst>
          </a:prstGeom>
          <a:solidFill>
            <a:schemeClr val="tx1"/>
          </a:solidFill>
          <a:ln w="38100" cap="rnd" cmpd="dbl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 rot="21509711">
            <a:off x="5384469" y="3667711"/>
            <a:ext cx="1007842" cy="1476071"/>
          </a:xfrm>
          <a:prstGeom prst="frame">
            <a:avLst>
              <a:gd name="adj1" fmla="val 1885"/>
            </a:avLst>
          </a:prstGeom>
          <a:solidFill>
            <a:schemeClr val="tx1"/>
          </a:solidFill>
          <a:ln w="38100" cap="rnd" cmpd="dbl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Рамка 9"/>
          <p:cNvSpPr/>
          <p:nvPr/>
        </p:nvSpPr>
        <p:spPr>
          <a:xfrm rot="430925">
            <a:off x="7822202" y="3798242"/>
            <a:ext cx="1007842" cy="1476071"/>
          </a:xfrm>
          <a:prstGeom prst="frame">
            <a:avLst>
              <a:gd name="adj1" fmla="val 1885"/>
            </a:avLst>
          </a:prstGeom>
          <a:solidFill>
            <a:schemeClr val="tx1"/>
          </a:solidFill>
          <a:ln w="38100" cap="rnd" cmpd="dbl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Рамка 10"/>
          <p:cNvSpPr/>
          <p:nvPr/>
        </p:nvSpPr>
        <p:spPr>
          <a:xfrm rot="21158232">
            <a:off x="4287853" y="439768"/>
            <a:ext cx="1611210" cy="1071881"/>
          </a:xfrm>
          <a:prstGeom prst="frame">
            <a:avLst>
              <a:gd name="adj1" fmla="val 1885"/>
            </a:avLst>
          </a:prstGeom>
          <a:solidFill>
            <a:schemeClr val="tx1"/>
          </a:solidFill>
          <a:ln w="38100" cap="rnd" cmpd="dbl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Рамка 11"/>
          <p:cNvSpPr/>
          <p:nvPr/>
        </p:nvSpPr>
        <p:spPr>
          <a:xfrm rot="564959">
            <a:off x="6319099" y="441810"/>
            <a:ext cx="1746146" cy="1071881"/>
          </a:xfrm>
          <a:prstGeom prst="frame">
            <a:avLst>
              <a:gd name="adj1" fmla="val 1885"/>
            </a:avLst>
          </a:prstGeom>
          <a:solidFill>
            <a:schemeClr val="tx1"/>
          </a:solidFill>
          <a:ln w="38100" cap="rnd" cmpd="dbl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Рамка 12"/>
          <p:cNvSpPr/>
          <p:nvPr/>
        </p:nvSpPr>
        <p:spPr>
          <a:xfrm rot="21420687">
            <a:off x="4978305" y="1918785"/>
            <a:ext cx="1007842" cy="1436375"/>
          </a:xfrm>
          <a:prstGeom prst="frame">
            <a:avLst>
              <a:gd name="adj1" fmla="val 1885"/>
            </a:avLst>
          </a:prstGeom>
          <a:solidFill>
            <a:schemeClr val="tx1"/>
          </a:solidFill>
          <a:ln w="38100" cap="rnd" cmpd="dbl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Рамка 13"/>
          <p:cNvSpPr/>
          <p:nvPr/>
        </p:nvSpPr>
        <p:spPr>
          <a:xfrm rot="207262">
            <a:off x="7072641" y="1904946"/>
            <a:ext cx="1007842" cy="1464049"/>
          </a:xfrm>
          <a:prstGeom prst="frame">
            <a:avLst>
              <a:gd name="adj1" fmla="val 1885"/>
            </a:avLst>
          </a:prstGeom>
          <a:solidFill>
            <a:schemeClr val="tx1"/>
          </a:solidFill>
          <a:ln w="38100" cap="rnd" cmpd="dbl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Рамка 15"/>
          <p:cNvSpPr/>
          <p:nvPr/>
        </p:nvSpPr>
        <p:spPr>
          <a:xfrm rot="21344850">
            <a:off x="4145237" y="3737903"/>
            <a:ext cx="1064225" cy="1476071"/>
          </a:xfrm>
          <a:prstGeom prst="frame">
            <a:avLst>
              <a:gd name="adj1" fmla="val 1885"/>
            </a:avLst>
          </a:prstGeom>
          <a:solidFill>
            <a:schemeClr val="tx1"/>
          </a:solidFill>
          <a:ln w="38100" cap="rnd" cmpd="dbl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Рамка 16"/>
          <p:cNvSpPr/>
          <p:nvPr/>
        </p:nvSpPr>
        <p:spPr>
          <a:xfrm rot="200780">
            <a:off x="6573863" y="3687378"/>
            <a:ext cx="1113773" cy="1476071"/>
          </a:xfrm>
          <a:prstGeom prst="frame">
            <a:avLst>
              <a:gd name="adj1" fmla="val 1885"/>
            </a:avLst>
          </a:prstGeom>
          <a:solidFill>
            <a:schemeClr val="tx1"/>
          </a:solidFill>
          <a:ln w="38100" cap="rnd" cmpd="dbl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Рамка 18"/>
          <p:cNvSpPr/>
          <p:nvPr/>
        </p:nvSpPr>
        <p:spPr>
          <a:xfrm rot="21344850">
            <a:off x="3914658" y="1996264"/>
            <a:ext cx="1007842" cy="1423901"/>
          </a:xfrm>
          <a:prstGeom prst="frame">
            <a:avLst>
              <a:gd name="adj1" fmla="val 1885"/>
            </a:avLst>
          </a:prstGeom>
          <a:solidFill>
            <a:schemeClr val="tx1"/>
          </a:solidFill>
          <a:ln w="38100" cap="rnd" cmpd="dbl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1" name="Picture 4" descr="http://img0.liveinternet.ru/images/attach/c/6/91/467/91467634_0_671e0_d19bca0c_XL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44"/>
          <a:stretch/>
        </p:blipFill>
        <p:spPr bwMode="auto">
          <a:xfrm>
            <a:off x="611560" y="0"/>
            <a:ext cx="2232248" cy="15456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Герой в моей семье\Герой в моей семье\Приложение\фото автор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0"/>
            <a:ext cx="7572428" cy="5715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0636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650504" y="1993404"/>
            <a:ext cx="5842992" cy="952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6000" b="1" dirty="0">
              <a:ln w="22225">
                <a:solidFill>
                  <a:schemeClr val="tx1"/>
                </a:solidFill>
                <a:prstDash val="solid"/>
              </a:ln>
              <a:solidFill>
                <a:srgbClr val="F68D3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4" descr="http://img0.liveinternet.ru/images/attach/c/6/91/467/91467634_0_671e0_d19bca0c_XL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44"/>
          <a:stretch/>
        </p:blipFill>
        <p:spPr bwMode="auto">
          <a:xfrm>
            <a:off x="611560" y="0"/>
            <a:ext cx="2232248" cy="15456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847" t="6958" r="33761" b="8836"/>
          <a:stretch/>
        </p:blipFill>
        <p:spPr bwMode="auto">
          <a:xfrm>
            <a:off x="7706628" y="3649587"/>
            <a:ext cx="1437372" cy="206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714348" y="0"/>
          <a:ext cx="7572428" cy="5715000"/>
        </p:xfrm>
        <a:graphic>
          <a:graphicData uri="http://schemas.openxmlformats.org/presentationml/2006/ole">
            <p:oleObj spid="_x0000_s1026" name="PDF" r:id="rId5" imgW="0" imgH="0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98767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/>
          </p:cNvSpPr>
          <p:nvPr/>
        </p:nvSpPr>
        <p:spPr>
          <a:xfrm>
            <a:off x="2040682" y="1993404"/>
            <a:ext cx="5760640" cy="194421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20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4" descr="http://img0.liveinternet.ru/images/attach/c/6/91/467/91467634_0_671e0_d19bca0c_XL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44"/>
          <a:stretch/>
        </p:blipFill>
        <p:spPr bwMode="auto">
          <a:xfrm>
            <a:off x="611560" y="0"/>
            <a:ext cx="2232248" cy="15456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847" t="6958" r="33761" b="8836"/>
          <a:stretch/>
        </p:blipFill>
        <p:spPr bwMode="auto">
          <a:xfrm>
            <a:off x="7029449" y="2676525"/>
            <a:ext cx="2114551" cy="3038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2285984" y="825500"/>
          <a:ext cx="4857784" cy="4889500"/>
        </p:xfrm>
        <a:graphic>
          <a:graphicData uri="http://schemas.openxmlformats.org/presentationml/2006/ole">
            <p:oleObj spid="_x0000_s2050" name="PDF" r:id="rId5" imgW="0" imgH="0" progId="">
              <p:embed/>
            </p:oleObj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714348" y="1"/>
          <a:ext cx="7572428" cy="5715000"/>
        </p:xfrm>
        <a:graphic>
          <a:graphicData uri="http://schemas.openxmlformats.org/presentationml/2006/ole">
            <p:oleObj spid="_x0000_s2051" name="PDF" r:id="rId6" imgW="0" imgH="0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88892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7584" y="1345332"/>
            <a:ext cx="5987008" cy="3771636"/>
          </a:xfrm>
        </p:spPr>
        <p:txBody>
          <a:bodyPr>
            <a:normAutofit/>
          </a:bodyPr>
          <a:lstStyle/>
          <a:p>
            <a:endParaRPr lang="ru-RU" sz="2000" b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0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Вложенный </a:t>
            </a:r>
            <a:r>
              <a:rPr lang="ru-RU" sz="20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пункт 3</a:t>
            </a:r>
          </a:p>
          <a:p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5508104" y="1345332"/>
            <a:ext cx="2529583" cy="3460057"/>
          </a:xfrm>
          <a:prstGeom prst="frame">
            <a:avLst>
              <a:gd name="adj1" fmla="val 1885"/>
            </a:avLst>
          </a:prstGeom>
          <a:solidFill>
            <a:schemeClr val="tx1"/>
          </a:solidFill>
          <a:ln w="76200" cap="rnd" cmpd="dbl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847" t="6958" r="33761" b="8836"/>
          <a:stretch/>
        </p:blipFill>
        <p:spPr bwMode="auto">
          <a:xfrm>
            <a:off x="7029449" y="2676525"/>
            <a:ext cx="2114551" cy="3038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650504" y="219605"/>
            <a:ext cx="5842992" cy="952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68D3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Заголовок</a:t>
            </a:r>
            <a:endParaRPr lang="ru-RU" sz="5400" b="1" dirty="0">
              <a:ln w="22225">
                <a:solidFill>
                  <a:schemeClr val="tx1"/>
                </a:solidFill>
                <a:prstDash val="solid"/>
              </a:ln>
              <a:solidFill>
                <a:srgbClr val="F68D3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2000232" y="0"/>
          <a:ext cx="5072098" cy="5715000"/>
        </p:xfrm>
        <a:graphic>
          <a:graphicData uri="http://schemas.openxmlformats.org/presentationml/2006/ole">
            <p:oleObj spid="_x0000_s4098" name="PDF" r:id="rId4" imgW="0" imgH="0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08455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14546" y="357170"/>
            <a:ext cx="4929222" cy="5143536"/>
          </a:xfrm>
        </p:spPr>
        <p:txBody>
          <a:bodyPr>
            <a:normAutofit fontScale="77500" lnSpcReduction="2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Ты мне снишься ночами, </a:t>
            </a:r>
            <a:r>
              <a:rPr lang="ru-RU" b="1" i="1" dirty="0" err="1" smtClean="0">
                <a:solidFill>
                  <a:srgbClr val="FF0000"/>
                </a:solidFill>
              </a:rPr>
              <a:t>Афган</a:t>
            </a:r>
            <a:r>
              <a:rPr lang="ru-RU" b="1" i="1" dirty="0" smtClean="0">
                <a:solidFill>
                  <a:srgbClr val="FF0000"/>
                </a:solidFill>
              </a:rPr>
              <a:t>,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Хоть прошло много  лет...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Я давно не сопливый пацан,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Только твой не истерся след.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i="1" dirty="0" smtClean="0">
                <a:solidFill>
                  <a:srgbClr val="FF0000"/>
                </a:solidFill>
              </a:rPr>
              <a:t>Не медалями на груди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И не льготами, коих нет...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А друзьями, что там, позади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Да и кровью оставлен след.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i="1" dirty="0" smtClean="0">
                <a:solidFill>
                  <a:srgbClr val="FF0000"/>
                </a:solidFill>
              </a:rPr>
              <a:t>След от пота, что ест глаза,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След от пули, когда стрельба,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След, когда по щеке - слеза,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След, что люди зовут Судьба.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i="1" dirty="0" smtClean="0">
                <a:solidFill>
                  <a:srgbClr val="FF0000"/>
                </a:solidFill>
              </a:rPr>
              <a:t>Злость прошла на своих врагов,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Боль притупилась старых ран...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Не успел я отдать долгов,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Только помню тебя, </a:t>
            </a:r>
            <a:r>
              <a:rPr lang="ru-RU" b="1" i="1" dirty="0" err="1" smtClean="0">
                <a:solidFill>
                  <a:srgbClr val="FF0000"/>
                </a:solidFill>
              </a:rPr>
              <a:t>Афган</a:t>
            </a:r>
            <a:r>
              <a:rPr lang="ru-RU" b="1" i="1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9 мая шабл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9 мая шабл</Template>
  <TotalTime>379</TotalTime>
  <Words>69</Words>
  <Application>Microsoft Office PowerPoint</Application>
  <PresentationFormat>Экран (16:10)</PresentationFormat>
  <Paragraphs>25</Paragraphs>
  <Slides>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9 мая шабл</vt:lpstr>
      <vt:lpstr>PDF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Матюшкина</dc:creator>
  <cp:lastModifiedBy>Владелец</cp:lastModifiedBy>
  <cp:revision>189</cp:revision>
  <dcterms:created xsi:type="dcterms:W3CDTF">2017-12-13T16:08:09Z</dcterms:created>
  <dcterms:modified xsi:type="dcterms:W3CDTF">2019-04-02T02:16:21Z</dcterms:modified>
</cp:coreProperties>
</file>