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1" r:id="rId3"/>
    <p:sldId id="258" r:id="rId4"/>
    <p:sldId id="272" r:id="rId5"/>
    <p:sldId id="259" r:id="rId6"/>
    <p:sldId id="260" r:id="rId7"/>
    <p:sldId id="261" r:id="rId8"/>
    <p:sldId id="264" r:id="rId9"/>
    <p:sldId id="265" r:id="rId10"/>
    <p:sldId id="276" r:id="rId11"/>
    <p:sldId id="275" r:id="rId12"/>
    <p:sldId id="262" r:id="rId13"/>
    <p:sldId id="268" r:id="rId14"/>
    <p:sldId id="273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EFD36-2E62-4B7B-86D3-C8818801DA4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DD9FA6-B6D0-4D5C-8A7E-774A513E2504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0ED23E2D-C90D-4E3E-A673-0BFF882469BC}" type="parTrans" cxnId="{6D06E3C2-34F0-454A-BB1E-C8B88081CE6E}">
      <dgm:prSet/>
      <dgm:spPr/>
      <dgm:t>
        <a:bodyPr/>
        <a:lstStyle/>
        <a:p>
          <a:endParaRPr lang="ru-RU"/>
        </a:p>
      </dgm:t>
    </dgm:pt>
    <dgm:pt modelId="{0B4A19BF-76F3-4233-BCE7-7C690F53D0EF}" type="sibTrans" cxnId="{6D06E3C2-34F0-454A-BB1E-C8B88081CE6E}">
      <dgm:prSet/>
      <dgm:spPr/>
      <dgm:t>
        <a:bodyPr/>
        <a:lstStyle/>
        <a:p>
          <a:endParaRPr lang="ru-RU"/>
        </a:p>
      </dgm:t>
    </dgm:pt>
    <dgm:pt modelId="{41B71F38-4BAD-4350-B5BF-B86DB9062AB5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04BF73F-6E75-419A-BD8C-DFEE43563A78}" type="parTrans" cxnId="{05E0644A-C9E9-42AA-8D98-701E04E44F03}">
      <dgm:prSet/>
      <dgm:spPr/>
      <dgm:t>
        <a:bodyPr/>
        <a:lstStyle/>
        <a:p>
          <a:endParaRPr lang="ru-RU"/>
        </a:p>
      </dgm:t>
    </dgm:pt>
    <dgm:pt modelId="{5F0985AF-9944-4946-B9DD-0FB35CD82F1C}" type="sibTrans" cxnId="{05E0644A-C9E9-42AA-8D98-701E04E44F03}">
      <dgm:prSet/>
      <dgm:spPr/>
      <dgm:t>
        <a:bodyPr/>
        <a:lstStyle/>
        <a:p>
          <a:endParaRPr lang="ru-RU"/>
        </a:p>
      </dgm:t>
    </dgm:pt>
    <dgm:pt modelId="{7862AF48-B8BE-430E-A7F1-7E599928C6F6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579AE6C-FB86-48C5-9658-44F57DFB1529}" type="parTrans" cxnId="{3C7945DA-6CDD-454C-AFD4-36412B089DBC}">
      <dgm:prSet/>
      <dgm:spPr/>
      <dgm:t>
        <a:bodyPr/>
        <a:lstStyle/>
        <a:p>
          <a:endParaRPr lang="ru-RU"/>
        </a:p>
      </dgm:t>
    </dgm:pt>
    <dgm:pt modelId="{A8E800EF-331C-466E-BE78-D9F316BB9449}" type="sibTrans" cxnId="{3C7945DA-6CDD-454C-AFD4-36412B089DBC}">
      <dgm:prSet/>
      <dgm:spPr/>
      <dgm:t>
        <a:bodyPr/>
        <a:lstStyle/>
        <a:p>
          <a:endParaRPr lang="ru-RU"/>
        </a:p>
      </dgm:t>
    </dgm:pt>
    <dgm:pt modelId="{A186B3D6-374B-43DD-8211-D3D70F1EC5A0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C1FBE1DD-8E2B-4303-BE78-C3B183A39BF9}" type="parTrans" cxnId="{037C5744-0A8B-4E29-8DD0-BB04891DDF8D}">
      <dgm:prSet/>
      <dgm:spPr/>
      <dgm:t>
        <a:bodyPr/>
        <a:lstStyle/>
        <a:p>
          <a:endParaRPr lang="ru-RU"/>
        </a:p>
      </dgm:t>
    </dgm:pt>
    <dgm:pt modelId="{3CB5AC0A-6519-4B5D-97BD-6AEDCCDE00A9}" type="sibTrans" cxnId="{037C5744-0A8B-4E29-8DD0-BB04891DDF8D}">
      <dgm:prSet/>
      <dgm:spPr/>
      <dgm:t>
        <a:bodyPr/>
        <a:lstStyle/>
        <a:p>
          <a:endParaRPr lang="ru-RU"/>
        </a:p>
      </dgm:t>
    </dgm:pt>
    <dgm:pt modelId="{44C3CFA0-3693-4394-9941-B8B8D557138D}">
      <dgm:prSet phldrT="[Текст]"/>
      <dgm:spPr/>
      <dgm:t>
        <a:bodyPr/>
        <a:lstStyle/>
        <a:p>
          <a:r>
            <a:rPr lang="ru-RU" dirty="0" smtClean="0"/>
            <a:t> 5</a:t>
          </a:r>
          <a:endParaRPr lang="ru-RU" dirty="0"/>
        </a:p>
      </dgm:t>
    </dgm:pt>
    <dgm:pt modelId="{35B85712-DB78-49C1-98A9-154542091A8B}" type="parTrans" cxnId="{FEA71EA2-BB71-4A91-8994-A1A1FE92208B}">
      <dgm:prSet/>
      <dgm:spPr/>
      <dgm:t>
        <a:bodyPr/>
        <a:lstStyle/>
        <a:p>
          <a:endParaRPr lang="ru-RU"/>
        </a:p>
      </dgm:t>
    </dgm:pt>
    <dgm:pt modelId="{67328863-F1C4-45E1-800B-AE305A8FA6D7}" type="sibTrans" cxnId="{FEA71EA2-BB71-4A91-8994-A1A1FE92208B}">
      <dgm:prSet/>
      <dgm:spPr/>
      <dgm:t>
        <a:bodyPr/>
        <a:lstStyle/>
        <a:p>
          <a:endParaRPr lang="ru-RU"/>
        </a:p>
      </dgm:t>
    </dgm:pt>
    <dgm:pt modelId="{5E8522B0-DFF4-450F-AE84-4DD1F43BF85E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96A2A1B2-6D80-4494-9959-17FECA80613C}" type="parTrans" cxnId="{70A12D91-72EB-4F00-B33A-E66268891AB9}">
      <dgm:prSet/>
      <dgm:spPr/>
      <dgm:t>
        <a:bodyPr/>
        <a:lstStyle/>
        <a:p>
          <a:endParaRPr lang="ru-RU"/>
        </a:p>
      </dgm:t>
    </dgm:pt>
    <dgm:pt modelId="{13E4E1D0-7E38-4B9E-BD95-0166ED213C05}" type="sibTrans" cxnId="{70A12D91-72EB-4F00-B33A-E66268891AB9}">
      <dgm:prSet/>
      <dgm:spPr/>
      <dgm:t>
        <a:bodyPr/>
        <a:lstStyle/>
        <a:p>
          <a:endParaRPr lang="ru-RU"/>
        </a:p>
      </dgm:t>
    </dgm:pt>
    <dgm:pt modelId="{1F27F170-4364-4FDA-9BF2-062E3C9B18ED}">
      <dgm:prSet custT="1"/>
      <dgm:spPr/>
      <dgm:t>
        <a:bodyPr/>
        <a:lstStyle/>
        <a:p>
          <a:r>
            <a:rPr lang="ru-RU" sz="2400" b="1" dirty="0" smtClean="0"/>
            <a:t>Шахматная доска</a:t>
          </a:r>
          <a:endParaRPr lang="ru-RU" sz="2400" b="1" dirty="0"/>
        </a:p>
      </dgm:t>
    </dgm:pt>
    <dgm:pt modelId="{F2F30667-8A49-4C53-96E0-DDC780C28BB0}" type="parTrans" cxnId="{F95764D7-A566-4673-9379-5B320329E301}">
      <dgm:prSet/>
      <dgm:spPr/>
      <dgm:t>
        <a:bodyPr/>
        <a:lstStyle/>
        <a:p>
          <a:endParaRPr lang="ru-RU"/>
        </a:p>
      </dgm:t>
    </dgm:pt>
    <dgm:pt modelId="{B0C00F69-F0D4-44B2-B626-416ECD13FFAB}" type="sibTrans" cxnId="{F95764D7-A566-4673-9379-5B320329E301}">
      <dgm:prSet/>
      <dgm:spPr/>
      <dgm:t>
        <a:bodyPr/>
        <a:lstStyle/>
        <a:p>
          <a:endParaRPr lang="ru-RU"/>
        </a:p>
      </dgm:t>
    </dgm:pt>
    <dgm:pt modelId="{341C1615-30E6-483E-98E2-FF32DC51592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 </a:t>
          </a:r>
          <a:r>
            <a:rPr lang="ru-RU" sz="2400" b="1" dirty="0" smtClean="0"/>
            <a:t>Шахматные фигуры</a:t>
          </a:r>
          <a:r>
            <a:rPr lang="ru-RU" sz="2400" dirty="0" smtClean="0"/>
            <a:t>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/>
        </a:p>
      </dgm:t>
    </dgm:pt>
    <dgm:pt modelId="{3D9F0113-CE40-4AC8-BF12-DBFA012D3D8A}" type="parTrans" cxnId="{61EEB037-12D3-47AF-86C9-1870CA3138DC}">
      <dgm:prSet/>
      <dgm:spPr/>
      <dgm:t>
        <a:bodyPr/>
        <a:lstStyle/>
        <a:p>
          <a:endParaRPr lang="ru-RU"/>
        </a:p>
      </dgm:t>
    </dgm:pt>
    <dgm:pt modelId="{755C698E-10B4-4EF1-86AF-78363C2A343A}" type="sibTrans" cxnId="{61EEB037-12D3-47AF-86C9-1870CA3138DC}">
      <dgm:prSet/>
      <dgm:spPr/>
      <dgm:t>
        <a:bodyPr/>
        <a:lstStyle/>
        <a:p>
          <a:endParaRPr lang="ru-RU"/>
        </a:p>
      </dgm:t>
    </dgm:pt>
    <dgm:pt modelId="{D20A64D4-0C5F-46A0-8C27-0E001372D9B0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/>
        </a:p>
      </dgm:t>
    </dgm:pt>
    <dgm:pt modelId="{F20F0CC4-E2A8-4BC0-92C4-642D08D3D045}" type="parTrans" cxnId="{A68CE105-217D-4B0A-9E75-84D7A4E01B35}">
      <dgm:prSet/>
      <dgm:spPr/>
      <dgm:t>
        <a:bodyPr/>
        <a:lstStyle/>
        <a:p>
          <a:endParaRPr lang="ru-RU"/>
        </a:p>
      </dgm:t>
    </dgm:pt>
    <dgm:pt modelId="{34C38736-9B61-418C-B61E-0D7F178662D1}" type="sibTrans" cxnId="{A68CE105-217D-4B0A-9E75-84D7A4E01B35}">
      <dgm:prSet/>
      <dgm:spPr/>
      <dgm:t>
        <a:bodyPr/>
        <a:lstStyle/>
        <a:p>
          <a:endParaRPr lang="ru-RU"/>
        </a:p>
      </dgm:t>
    </dgm:pt>
    <dgm:pt modelId="{B47869A9-0A5C-4AFB-9445-57A4F5C23A5B}">
      <dgm:prSet custT="1"/>
      <dgm:spPr/>
      <dgm:t>
        <a:bodyPr/>
        <a:lstStyle/>
        <a:p>
          <a:r>
            <a:rPr lang="ru-RU" sz="2400" b="1" dirty="0" smtClean="0"/>
            <a:t>Начальная расстановка фигур</a:t>
          </a:r>
          <a:endParaRPr lang="ru-RU" sz="2400" b="1" dirty="0"/>
        </a:p>
      </dgm:t>
    </dgm:pt>
    <dgm:pt modelId="{BB959C84-1641-428D-B1C3-7378BC735543}" type="parTrans" cxnId="{C582306D-A406-4794-B014-2F3ACE3FE052}">
      <dgm:prSet/>
      <dgm:spPr/>
      <dgm:t>
        <a:bodyPr/>
        <a:lstStyle/>
        <a:p>
          <a:endParaRPr lang="ru-RU"/>
        </a:p>
      </dgm:t>
    </dgm:pt>
    <dgm:pt modelId="{4DAF2302-E715-4B7D-8833-7DF580686AB3}" type="sibTrans" cxnId="{C582306D-A406-4794-B014-2F3ACE3FE052}">
      <dgm:prSet/>
      <dgm:spPr/>
      <dgm:t>
        <a:bodyPr/>
        <a:lstStyle/>
        <a:p>
          <a:endParaRPr lang="ru-RU"/>
        </a:p>
      </dgm:t>
    </dgm:pt>
    <dgm:pt modelId="{B4EF3D6B-8662-493F-9FD5-DFE10305881C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 Ходы и взятие фигур</a:t>
          </a:r>
        </a:p>
        <a:p>
          <a:pPr marL="285750" lvl="1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700" dirty="0"/>
        </a:p>
      </dgm:t>
    </dgm:pt>
    <dgm:pt modelId="{2BFDA5A3-55E5-4507-ABDD-3EA49C7486B3}" type="parTrans" cxnId="{017B37FD-4B69-4EBA-8BD8-E07B9145F0C7}">
      <dgm:prSet/>
      <dgm:spPr/>
      <dgm:t>
        <a:bodyPr/>
        <a:lstStyle/>
        <a:p>
          <a:endParaRPr lang="ru-RU"/>
        </a:p>
      </dgm:t>
    </dgm:pt>
    <dgm:pt modelId="{3AEAB88F-49DB-435D-BA81-4AE7D97F2B07}" type="sibTrans" cxnId="{017B37FD-4B69-4EBA-8BD8-E07B9145F0C7}">
      <dgm:prSet/>
      <dgm:spPr/>
      <dgm:t>
        <a:bodyPr/>
        <a:lstStyle/>
        <a:p>
          <a:endParaRPr lang="ru-RU"/>
        </a:p>
      </dgm:t>
    </dgm:pt>
    <dgm:pt modelId="{9AE0F6BF-D615-46FF-86C1-207B07AA7F6C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Цель шахматной партии</a:t>
          </a:r>
        </a:p>
        <a:p>
          <a:pPr marL="285750" lvl="1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700" dirty="0"/>
        </a:p>
      </dgm:t>
    </dgm:pt>
    <dgm:pt modelId="{7797C262-BD6B-49D9-88A9-29D86E5B8A6B}" type="parTrans" cxnId="{17B53F26-FDAF-4869-8EED-35A423637308}">
      <dgm:prSet/>
      <dgm:spPr/>
      <dgm:t>
        <a:bodyPr/>
        <a:lstStyle/>
        <a:p>
          <a:endParaRPr lang="ru-RU"/>
        </a:p>
      </dgm:t>
    </dgm:pt>
    <dgm:pt modelId="{C8E0D21E-7BEE-4A7F-BDCB-0209D7CF0B1D}" type="sibTrans" cxnId="{17B53F26-FDAF-4869-8EED-35A423637308}">
      <dgm:prSet/>
      <dgm:spPr/>
      <dgm:t>
        <a:bodyPr/>
        <a:lstStyle/>
        <a:p>
          <a:endParaRPr lang="ru-RU"/>
        </a:p>
      </dgm:t>
    </dgm:pt>
    <dgm:pt modelId="{D268F357-B543-4E4B-9C1F-48A4CDE94B1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 Игра всеми фигурами из начального    положения</a:t>
          </a:r>
        </a:p>
        <a:p>
          <a:pPr marL="285750" lvl="1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b="1" dirty="0"/>
        </a:p>
      </dgm:t>
    </dgm:pt>
    <dgm:pt modelId="{C71DB8DB-7138-49F4-8C0D-04B8ADCC35A5}" type="parTrans" cxnId="{5A6C1BE6-B888-489D-8FB7-BD5E20AC04B9}">
      <dgm:prSet/>
      <dgm:spPr/>
      <dgm:t>
        <a:bodyPr/>
        <a:lstStyle/>
        <a:p>
          <a:endParaRPr lang="ru-RU"/>
        </a:p>
      </dgm:t>
    </dgm:pt>
    <dgm:pt modelId="{F585F8E4-6A24-4FF1-9747-E3312CDFC5C0}" type="sibTrans" cxnId="{5A6C1BE6-B888-489D-8FB7-BD5E20AC04B9}">
      <dgm:prSet/>
      <dgm:spPr/>
      <dgm:t>
        <a:bodyPr/>
        <a:lstStyle/>
        <a:p>
          <a:endParaRPr lang="ru-RU"/>
        </a:p>
      </dgm:t>
    </dgm:pt>
    <dgm:pt modelId="{AE3B27F5-3B78-46CF-BE84-5566F54B257F}">
      <dgm:prSet custT="1"/>
      <dgm:spPr/>
      <dgm:t>
        <a:bodyPr/>
        <a:lstStyle/>
        <a:p>
          <a:pPr marL="285750" lvl="1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b="1" dirty="0"/>
        </a:p>
      </dgm:t>
    </dgm:pt>
    <dgm:pt modelId="{671F3B22-3715-4CAC-BBDB-85844F9656D3}" type="parTrans" cxnId="{DC440614-DE2B-45AB-81FC-6B782C145CEF}">
      <dgm:prSet/>
      <dgm:spPr/>
      <dgm:t>
        <a:bodyPr/>
        <a:lstStyle/>
        <a:p>
          <a:endParaRPr lang="ru-RU"/>
        </a:p>
      </dgm:t>
    </dgm:pt>
    <dgm:pt modelId="{006B7DF7-208D-4CAF-A758-23C6E03153DD}" type="sibTrans" cxnId="{DC440614-DE2B-45AB-81FC-6B782C145CEF}">
      <dgm:prSet/>
      <dgm:spPr/>
      <dgm:t>
        <a:bodyPr/>
        <a:lstStyle/>
        <a:p>
          <a:endParaRPr lang="ru-RU"/>
        </a:p>
      </dgm:t>
    </dgm:pt>
    <dgm:pt modelId="{0F29A7FF-6F5A-400D-803F-8AFB5F72C825}" type="pres">
      <dgm:prSet presAssocID="{935EFD36-2E62-4B7B-86D3-C8818801DA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B2210-F3DA-4641-A227-36E5FBE442B0}" type="pres">
      <dgm:prSet presAssocID="{05DD9FA6-B6D0-4D5C-8A7E-774A513E2504}" presName="composite" presStyleCnt="0"/>
      <dgm:spPr/>
    </dgm:pt>
    <dgm:pt modelId="{228FFCDE-6633-4E0C-8919-45C678A7A9F1}" type="pres">
      <dgm:prSet presAssocID="{05DD9FA6-B6D0-4D5C-8A7E-774A513E2504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34043-7BEF-40EF-A6DA-3B7B4E850171}" type="pres">
      <dgm:prSet presAssocID="{05DD9FA6-B6D0-4D5C-8A7E-774A513E2504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9A086-5750-456D-9695-479EB865239B}" type="pres">
      <dgm:prSet presAssocID="{0B4A19BF-76F3-4233-BCE7-7C690F53D0EF}" presName="sp" presStyleCnt="0"/>
      <dgm:spPr/>
    </dgm:pt>
    <dgm:pt modelId="{C75A1E3D-6297-4E68-A76A-8AC92A73FF81}" type="pres">
      <dgm:prSet presAssocID="{41B71F38-4BAD-4350-B5BF-B86DB9062AB5}" presName="composite" presStyleCnt="0"/>
      <dgm:spPr/>
    </dgm:pt>
    <dgm:pt modelId="{0A0115B1-135D-4175-9FEE-549CF0FDDD44}" type="pres">
      <dgm:prSet presAssocID="{41B71F38-4BAD-4350-B5BF-B86DB9062AB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582EF-2359-40F2-9B49-7781E5F3585D}" type="pres">
      <dgm:prSet presAssocID="{41B71F38-4BAD-4350-B5BF-B86DB9062AB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D662E-E721-4DF7-8E2F-C1CAB069C41A}" type="pres">
      <dgm:prSet presAssocID="{5F0985AF-9944-4946-B9DD-0FB35CD82F1C}" presName="sp" presStyleCnt="0"/>
      <dgm:spPr/>
    </dgm:pt>
    <dgm:pt modelId="{7199E92A-444B-48F6-88C4-DFC02F200C9F}" type="pres">
      <dgm:prSet presAssocID="{7862AF48-B8BE-430E-A7F1-7E599928C6F6}" presName="composite" presStyleCnt="0"/>
      <dgm:spPr/>
    </dgm:pt>
    <dgm:pt modelId="{D03E53CB-0BB4-4C20-A090-AFF5DC0F20E6}" type="pres">
      <dgm:prSet presAssocID="{7862AF48-B8BE-430E-A7F1-7E599928C6F6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BE42F-8E3D-4837-BA19-936FD8A5042C}" type="pres">
      <dgm:prSet presAssocID="{7862AF48-B8BE-430E-A7F1-7E599928C6F6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1FA2A-7705-45F0-BA0F-CB4665B8C9E9}" type="pres">
      <dgm:prSet presAssocID="{A8E800EF-331C-466E-BE78-D9F316BB9449}" presName="sp" presStyleCnt="0"/>
      <dgm:spPr/>
    </dgm:pt>
    <dgm:pt modelId="{4786160E-1620-4597-B9AE-AB48D85AD662}" type="pres">
      <dgm:prSet presAssocID="{A186B3D6-374B-43DD-8211-D3D70F1EC5A0}" presName="composite" presStyleCnt="0"/>
      <dgm:spPr/>
    </dgm:pt>
    <dgm:pt modelId="{19349855-827A-4758-AF31-74FA1C7A9E5E}" type="pres">
      <dgm:prSet presAssocID="{A186B3D6-374B-43DD-8211-D3D70F1EC5A0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67121-B9C1-4151-933C-D2CB9E2DB44B}" type="pres">
      <dgm:prSet presAssocID="{A186B3D6-374B-43DD-8211-D3D70F1EC5A0}" presName="descendantText" presStyleLbl="alignAcc1" presStyleIdx="3" presStyleCnt="6" custLinFactNeighborX="340" custLinFactNeighborY="-6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402D2-6F14-4CCA-B428-C985A5F6A404}" type="pres">
      <dgm:prSet presAssocID="{3CB5AC0A-6519-4B5D-97BD-6AEDCCDE00A9}" presName="sp" presStyleCnt="0"/>
      <dgm:spPr/>
    </dgm:pt>
    <dgm:pt modelId="{6C8FCE24-FACF-4E4C-8FF4-C092EE10EA08}" type="pres">
      <dgm:prSet presAssocID="{44C3CFA0-3693-4394-9941-B8B8D557138D}" presName="composite" presStyleCnt="0"/>
      <dgm:spPr/>
    </dgm:pt>
    <dgm:pt modelId="{ACB0088B-0D61-4851-B37F-9A9D5980170B}" type="pres">
      <dgm:prSet presAssocID="{44C3CFA0-3693-4394-9941-B8B8D557138D}" presName="parentText" presStyleLbl="alignNode1" presStyleIdx="4" presStyleCnt="6" custLinFactNeighborX="3144" custLinFactNeighborY="-11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DDB83-5F30-43A7-8AC6-72133C32EC18}" type="pres">
      <dgm:prSet presAssocID="{44C3CFA0-3693-4394-9941-B8B8D557138D}" presName="descendantText" presStyleLbl="alignAcc1" presStyleIdx="4" presStyleCnt="6" custLinFactNeighborX="15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D9049-C97C-4886-8E8F-3E8943BE52C3}" type="pres">
      <dgm:prSet presAssocID="{67328863-F1C4-45E1-800B-AE305A8FA6D7}" presName="sp" presStyleCnt="0"/>
      <dgm:spPr/>
    </dgm:pt>
    <dgm:pt modelId="{0DA26B48-4002-423E-8602-54E69CB0A0D7}" type="pres">
      <dgm:prSet presAssocID="{5E8522B0-DFF4-450F-AE84-4DD1F43BF85E}" presName="composite" presStyleCnt="0"/>
      <dgm:spPr/>
    </dgm:pt>
    <dgm:pt modelId="{0E99C3FC-A4A6-4600-91A3-5DDB350E4607}" type="pres">
      <dgm:prSet presAssocID="{5E8522B0-DFF4-450F-AE84-4DD1F43BF85E}" presName="parentText" presStyleLbl="alignNode1" presStyleIdx="5" presStyleCnt="6" custScaleY="120570" custLinFactNeighborX="-3171" custLinFactNeighborY="-199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3E536-EA8E-4856-844F-E85ECF327D94}" type="pres">
      <dgm:prSet presAssocID="{5E8522B0-DFF4-450F-AE84-4DD1F43BF85E}" presName="descendantText" presStyleLbl="alignAcc1" presStyleIdx="5" presStyleCnt="6" custScaleY="188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A71EA2-BB71-4A91-8994-A1A1FE92208B}" srcId="{935EFD36-2E62-4B7B-86D3-C8818801DA49}" destId="{44C3CFA0-3693-4394-9941-B8B8D557138D}" srcOrd="4" destOrd="0" parTransId="{35B85712-DB78-49C1-98A9-154542091A8B}" sibTransId="{67328863-F1C4-45E1-800B-AE305A8FA6D7}"/>
    <dgm:cxn modelId="{C582306D-A406-4794-B014-2F3ACE3FE052}" srcId="{7862AF48-B8BE-430E-A7F1-7E599928C6F6}" destId="{B47869A9-0A5C-4AFB-9445-57A4F5C23A5B}" srcOrd="0" destOrd="0" parTransId="{BB959C84-1641-428D-B1C3-7378BC735543}" sibTransId="{4DAF2302-E715-4B7D-8833-7DF580686AB3}"/>
    <dgm:cxn modelId="{356AE4A1-66B2-4E92-806E-AD66C9371B0F}" type="presOf" srcId="{44C3CFA0-3693-4394-9941-B8B8D557138D}" destId="{ACB0088B-0D61-4851-B37F-9A9D5980170B}" srcOrd="0" destOrd="0" presId="urn:microsoft.com/office/officeart/2005/8/layout/chevron2"/>
    <dgm:cxn modelId="{17B53F26-FDAF-4869-8EED-35A423637308}" srcId="{44C3CFA0-3693-4394-9941-B8B8D557138D}" destId="{9AE0F6BF-D615-46FF-86C1-207B07AA7F6C}" srcOrd="0" destOrd="0" parTransId="{7797C262-BD6B-49D9-88A9-29D86E5B8A6B}" sibTransId="{C8E0D21E-7BEE-4A7F-BDCB-0209D7CF0B1D}"/>
    <dgm:cxn modelId="{05E0644A-C9E9-42AA-8D98-701E04E44F03}" srcId="{935EFD36-2E62-4B7B-86D3-C8818801DA49}" destId="{41B71F38-4BAD-4350-B5BF-B86DB9062AB5}" srcOrd="1" destOrd="0" parTransId="{D04BF73F-6E75-419A-BD8C-DFEE43563A78}" sibTransId="{5F0985AF-9944-4946-B9DD-0FB35CD82F1C}"/>
    <dgm:cxn modelId="{E77C76C8-A4FF-4E7D-B409-07FD9E355297}" type="presOf" srcId="{341C1615-30E6-483E-98E2-FF32DC515924}" destId="{788582EF-2359-40F2-9B49-7781E5F3585D}" srcOrd="0" destOrd="1" presId="urn:microsoft.com/office/officeart/2005/8/layout/chevron2"/>
    <dgm:cxn modelId="{1D1AA643-34EC-4709-934D-0C4F0AE0FFD3}" type="presOf" srcId="{D20A64D4-0C5F-46A0-8C27-0E001372D9B0}" destId="{788582EF-2359-40F2-9B49-7781E5F3585D}" srcOrd="0" destOrd="0" presId="urn:microsoft.com/office/officeart/2005/8/layout/chevron2"/>
    <dgm:cxn modelId="{037C5744-0A8B-4E29-8DD0-BB04891DDF8D}" srcId="{935EFD36-2E62-4B7B-86D3-C8818801DA49}" destId="{A186B3D6-374B-43DD-8211-D3D70F1EC5A0}" srcOrd="3" destOrd="0" parTransId="{C1FBE1DD-8E2B-4303-BE78-C3B183A39BF9}" sibTransId="{3CB5AC0A-6519-4B5D-97BD-6AEDCCDE00A9}"/>
    <dgm:cxn modelId="{E5D58B4D-6F39-491B-A03E-A922ABCD897D}" type="presOf" srcId="{41B71F38-4BAD-4350-B5BF-B86DB9062AB5}" destId="{0A0115B1-135D-4175-9FEE-549CF0FDDD44}" srcOrd="0" destOrd="0" presId="urn:microsoft.com/office/officeart/2005/8/layout/chevron2"/>
    <dgm:cxn modelId="{56338447-DE5D-4023-8FDE-77CF80B937F3}" type="presOf" srcId="{A186B3D6-374B-43DD-8211-D3D70F1EC5A0}" destId="{19349855-827A-4758-AF31-74FA1C7A9E5E}" srcOrd="0" destOrd="0" presId="urn:microsoft.com/office/officeart/2005/8/layout/chevron2"/>
    <dgm:cxn modelId="{0F18FD3F-C157-4BB4-AE0B-CA1590085EAD}" type="presOf" srcId="{05DD9FA6-B6D0-4D5C-8A7E-774A513E2504}" destId="{228FFCDE-6633-4E0C-8919-45C678A7A9F1}" srcOrd="0" destOrd="0" presId="urn:microsoft.com/office/officeart/2005/8/layout/chevron2"/>
    <dgm:cxn modelId="{E6F4C9FB-AD08-4BA5-80DF-8193E11B9C2C}" type="presOf" srcId="{9AE0F6BF-D615-46FF-86C1-207B07AA7F6C}" destId="{A9ADDB83-5F30-43A7-8AC6-72133C32EC18}" srcOrd="0" destOrd="0" presId="urn:microsoft.com/office/officeart/2005/8/layout/chevron2"/>
    <dgm:cxn modelId="{3281D78D-A628-4C4C-AA64-EA2FA94D46D3}" type="presOf" srcId="{B47869A9-0A5C-4AFB-9445-57A4F5C23A5B}" destId="{1F8BE42F-8E3D-4837-BA19-936FD8A5042C}" srcOrd="0" destOrd="0" presId="urn:microsoft.com/office/officeart/2005/8/layout/chevron2"/>
    <dgm:cxn modelId="{6D06E3C2-34F0-454A-BB1E-C8B88081CE6E}" srcId="{935EFD36-2E62-4B7B-86D3-C8818801DA49}" destId="{05DD9FA6-B6D0-4D5C-8A7E-774A513E2504}" srcOrd="0" destOrd="0" parTransId="{0ED23E2D-C90D-4E3E-A673-0BFF882469BC}" sibTransId="{0B4A19BF-76F3-4233-BCE7-7C690F53D0EF}"/>
    <dgm:cxn modelId="{DC440614-DE2B-45AB-81FC-6B782C145CEF}" srcId="{5E8522B0-DFF4-450F-AE84-4DD1F43BF85E}" destId="{AE3B27F5-3B78-46CF-BE84-5566F54B257F}" srcOrd="0" destOrd="0" parTransId="{671F3B22-3715-4CAC-BBDB-85844F9656D3}" sibTransId="{006B7DF7-208D-4CAF-A758-23C6E03153DD}"/>
    <dgm:cxn modelId="{6F8136BE-8C3E-4A7B-9574-3714A2A205E8}" type="presOf" srcId="{B4EF3D6B-8662-493F-9FD5-DFE10305881C}" destId="{81E67121-B9C1-4151-933C-D2CB9E2DB44B}" srcOrd="0" destOrd="0" presId="urn:microsoft.com/office/officeart/2005/8/layout/chevron2"/>
    <dgm:cxn modelId="{70A12D91-72EB-4F00-B33A-E66268891AB9}" srcId="{935EFD36-2E62-4B7B-86D3-C8818801DA49}" destId="{5E8522B0-DFF4-450F-AE84-4DD1F43BF85E}" srcOrd="5" destOrd="0" parTransId="{96A2A1B2-6D80-4494-9959-17FECA80613C}" sibTransId="{13E4E1D0-7E38-4B9E-BD95-0166ED213C05}"/>
    <dgm:cxn modelId="{EFB27D98-63C4-451A-AE46-1B55B4206D6F}" type="presOf" srcId="{5E8522B0-DFF4-450F-AE84-4DD1F43BF85E}" destId="{0E99C3FC-A4A6-4600-91A3-5DDB350E4607}" srcOrd="0" destOrd="0" presId="urn:microsoft.com/office/officeart/2005/8/layout/chevron2"/>
    <dgm:cxn modelId="{B9A45784-3EA1-49C0-9425-A020F098EB16}" type="presOf" srcId="{7862AF48-B8BE-430E-A7F1-7E599928C6F6}" destId="{D03E53CB-0BB4-4C20-A090-AFF5DC0F20E6}" srcOrd="0" destOrd="0" presId="urn:microsoft.com/office/officeart/2005/8/layout/chevron2"/>
    <dgm:cxn modelId="{61EEB037-12D3-47AF-86C9-1870CA3138DC}" srcId="{41B71F38-4BAD-4350-B5BF-B86DB9062AB5}" destId="{341C1615-30E6-483E-98E2-FF32DC515924}" srcOrd="1" destOrd="0" parTransId="{3D9F0113-CE40-4AC8-BF12-DBFA012D3D8A}" sibTransId="{755C698E-10B4-4EF1-86AF-78363C2A343A}"/>
    <dgm:cxn modelId="{F95764D7-A566-4673-9379-5B320329E301}" srcId="{05DD9FA6-B6D0-4D5C-8A7E-774A513E2504}" destId="{1F27F170-4364-4FDA-9BF2-062E3C9B18ED}" srcOrd="0" destOrd="0" parTransId="{F2F30667-8A49-4C53-96E0-DDC780C28BB0}" sibTransId="{B0C00F69-F0D4-44B2-B626-416ECD13FFAB}"/>
    <dgm:cxn modelId="{5A6C1BE6-B888-489D-8FB7-BD5E20AC04B9}" srcId="{5E8522B0-DFF4-450F-AE84-4DD1F43BF85E}" destId="{D268F357-B543-4E4B-9C1F-48A4CDE94B15}" srcOrd="1" destOrd="0" parTransId="{C71DB8DB-7138-49F4-8C0D-04B8ADCC35A5}" sibTransId="{F585F8E4-6A24-4FF1-9747-E3312CDFC5C0}"/>
    <dgm:cxn modelId="{91D7EFB4-9E95-4A7E-94B6-46E8F3B600BD}" type="presOf" srcId="{935EFD36-2E62-4B7B-86D3-C8818801DA49}" destId="{0F29A7FF-6F5A-400D-803F-8AFB5F72C825}" srcOrd="0" destOrd="0" presId="urn:microsoft.com/office/officeart/2005/8/layout/chevron2"/>
    <dgm:cxn modelId="{2203660C-7BCA-4D07-B190-7E2DC005CFD1}" type="presOf" srcId="{AE3B27F5-3B78-46CF-BE84-5566F54B257F}" destId="{8323E536-EA8E-4856-844F-E85ECF327D94}" srcOrd="0" destOrd="0" presId="urn:microsoft.com/office/officeart/2005/8/layout/chevron2"/>
    <dgm:cxn modelId="{A68CE105-217D-4B0A-9E75-84D7A4E01B35}" srcId="{41B71F38-4BAD-4350-B5BF-B86DB9062AB5}" destId="{D20A64D4-0C5F-46A0-8C27-0E001372D9B0}" srcOrd="0" destOrd="0" parTransId="{F20F0CC4-E2A8-4BC0-92C4-642D08D3D045}" sibTransId="{34C38736-9B61-418C-B61E-0D7F178662D1}"/>
    <dgm:cxn modelId="{5DC00843-8ABF-4D2F-BFCD-A08B3F4EB762}" type="presOf" srcId="{D268F357-B543-4E4B-9C1F-48A4CDE94B15}" destId="{8323E536-EA8E-4856-844F-E85ECF327D94}" srcOrd="0" destOrd="1" presId="urn:microsoft.com/office/officeart/2005/8/layout/chevron2"/>
    <dgm:cxn modelId="{017B37FD-4B69-4EBA-8BD8-E07B9145F0C7}" srcId="{A186B3D6-374B-43DD-8211-D3D70F1EC5A0}" destId="{B4EF3D6B-8662-493F-9FD5-DFE10305881C}" srcOrd="0" destOrd="0" parTransId="{2BFDA5A3-55E5-4507-ABDD-3EA49C7486B3}" sibTransId="{3AEAB88F-49DB-435D-BA81-4AE7D97F2B07}"/>
    <dgm:cxn modelId="{291DA293-B066-4454-BA65-7B09FC310083}" type="presOf" srcId="{1F27F170-4364-4FDA-9BF2-062E3C9B18ED}" destId="{F9A34043-7BEF-40EF-A6DA-3B7B4E850171}" srcOrd="0" destOrd="0" presId="urn:microsoft.com/office/officeart/2005/8/layout/chevron2"/>
    <dgm:cxn modelId="{3C7945DA-6CDD-454C-AFD4-36412B089DBC}" srcId="{935EFD36-2E62-4B7B-86D3-C8818801DA49}" destId="{7862AF48-B8BE-430E-A7F1-7E599928C6F6}" srcOrd="2" destOrd="0" parTransId="{E579AE6C-FB86-48C5-9658-44F57DFB1529}" sibTransId="{A8E800EF-331C-466E-BE78-D9F316BB9449}"/>
    <dgm:cxn modelId="{54A90899-BB3B-4DCC-89AC-414B81B21954}" type="presParOf" srcId="{0F29A7FF-6F5A-400D-803F-8AFB5F72C825}" destId="{AE4B2210-F3DA-4641-A227-36E5FBE442B0}" srcOrd="0" destOrd="0" presId="urn:microsoft.com/office/officeart/2005/8/layout/chevron2"/>
    <dgm:cxn modelId="{44CECCB0-F7D7-46D6-A80F-301DC5F702F7}" type="presParOf" srcId="{AE4B2210-F3DA-4641-A227-36E5FBE442B0}" destId="{228FFCDE-6633-4E0C-8919-45C678A7A9F1}" srcOrd="0" destOrd="0" presId="urn:microsoft.com/office/officeart/2005/8/layout/chevron2"/>
    <dgm:cxn modelId="{3F106313-4380-48B1-8FD0-ECEEB5F81A60}" type="presParOf" srcId="{AE4B2210-F3DA-4641-A227-36E5FBE442B0}" destId="{F9A34043-7BEF-40EF-A6DA-3B7B4E850171}" srcOrd="1" destOrd="0" presId="urn:microsoft.com/office/officeart/2005/8/layout/chevron2"/>
    <dgm:cxn modelId="{23F07C6B-F639-4ACB-B5B3-049C9753B710}" type="presParOf" srcId="{0F29A7FF-6F5A-400D-803F-8AFB5F72C825}" destId="{1209A086-5750-456D-9695-479EB865239B}" srcOrd="1" destOrd="0" presId="urn:microsoft.com/office/officeart/2005/8/layout/chevron2"/>
    <dgm:cxn modelId="{8C8C53CB-E8ED-47D7-BFCD-A754F80F7590}" type="presParOf" srcId="{0F29A7FF-6F5A-400D-803F-8AFB5F72C825}" destId="{C75A1E3D-6297-4E68-A76A-8AC92A73FF81}" srcOrd="2" destOrd="0" presId="urn:microsoft.com/office/officeart/2005/8/layout/chevron2"/>
    <dgm:cxn modelId="{A923ECA9-ED96-4B4F-9B01-5D2CCD0AFC18}" type="presParOf" srcId="{C75A1E3D-6297-4E68-A76A-8AC92A73FF81}" destId="{0A0115B1-135D-4175-9FEE-549CF0FDDD44}" srcOrd="0" destOrd="0" presId="urn:microsoft.com/office/officeart/2005/8/layout/chevron2"/>
    <dgm:cxn modelId="{3FF76A15-D05E-461C-AB0D-97E58B35DD02}" type="presParOf" srcId="{C75A1E3D-6297-4E68-A76A-8AC92A73FF81}" destId="{788582EF-2359-40F2-9B49-7781E5F3585D}" srcOrd="1" destOrd="0" presId="urn:microsoft.com/office/officeart/2005/8/layout/chevron2"/>
    <dgm:cxn modelId="{1DF5C9CB-CFB1-4437-BC05-D05488A60968}" type="presParOf" srcId="{0F29A7FF-6F5A-400D-803F-8AFB5F72C825}" destId="{7B3D662E-E721-4DF7-8E2F-C1CAB069C41A}" srcOrd="3" destOrd="0" presId="urn:microsoft.com/office/officeart/2005/8/layout/chevron2"/>
    <dgm:cxn modelId="{5105D2F3-96F7-4BF5-8357-34FC04DE10F3}" type="presParOf" srcId="{0F29A7FF-6F5A-400D-803F-8AFB5F72C825}" destId="{7199E92A-444B-48F6-88C4-DFC02F200C9F}" srcOrd="4" destOrd="0" presId="urn:microsoft.com/office/officeart/2005/8/layout/chevron2"/>
    <dgm:cxn modelId="{964ABCD8-2F23-498D-938C-20407C37B70D}" type="presParOf" srcId="{7199E92A-444B-48F6-88C4-DFC02F200C9F}" destId="{D03E53CB-0BB4-4C20-A090-AFF5DC0F20E6}" srcOrd="0" destOrd="0" presId="urn:microsoft.com/office/officeart/2005/8/layout/chevron2"/>
    <dgm:cxn modelId="{0A04A07B-1037-498C-B16A-76331C60F116}" type="presParOf" srcId="{7199E92A-444B-48F6-88C4-DFC02F200C9F}" destId="{1F8BE42F-8E3D-4837-BA19-936FD8A5042C}" srcOrd="1" destOrd="0" presId="urn:microsoft.com/office/officeart/2005/8/layout/chevron2"/>
    <dgm:cxn modelId="{E8770287-195D-4A23-92B5-CBF68C30371F}" type="presParOf" srcId="{0F29A7FF-6F5A-400D-803F-8AFB5F72C825}" destId="{64E1FA2A-7705-45F0-BA0F-CB4665B8C9E9}" srcOrd="5" destOrd="0" presId="urn:microsoft.com/office/officeart/2005/8/layout/chevron2"/>
    <dgm:cxn modelId="{E01DBD60-A4AB-4881-91F1-6FD8EFA4B6D2}" type="presParOf" srcId="{0F29A7FF-6F5A-400D-803F-8AFB5F72C825}" destId="{4786160E-1620-4597-B9AE-AB48D85AD662}" srcOrd="6" destOrd="0" presId="urn:microsoft.com/office/officeart/2005/8/layout/chevron2"/>
    <dgm:cxn modelId="{A164F4E5-1F79-4F48-89B6-1F720C673C3D}" type="presParOf" srcId="{4786160E-1620-4597-B9AE-AB48D85AD662}" destId="{19349855-827A-4758-AF31-74FA1C7A9E5E}" srcOrd="0" destOrd="0" presId="urn:microsoft.com/office/officeart/2005/8/layout/chevron2"/>
    <dgm:cxn modelId="{53E6FDE4-5FD1-4518-8F26-680CDE7C428B}" type="presParOf" srcId="{4786160E-1620-4597-B9AE-AB48D85AD662}" destId="{81E67121-B9C1-4151-933C-D2CB9E2DB44B}" srcOrd="1" destOrd="0" presId="urn:microsoft.com/office/officeart/2005/8/layout/chevron2"/>
    <dgm:cxn modelId="{DF861986-1E32-4AB8-A424-36FB9DC836F7}" type="presParOf" srcId="{0F29A7FF-6F5A-400D-803F-8AFB5F72C825}" destId="{E1C402D2-6F14-4CCA-B428-C985A5F6A404}" srcOrd="7" destOrd="0" presId="urn:microsoft.com/office/officeart/2005/8/layout/chevron2"/>
    <dgm:cxn modelId="{AAB50AF1-FFCE-4916-AD1D-48BCD8F54044}" type="presParOf" srcId="{0F29A7FF-6F5A-400D-803F-8AFB5F72C825}" destId="{6C8FCE24-FACF-4E4C-8FF4-C092EE10EA08}" srcOrd="8" destOrd="0" presId="urn:microsoft.com/office/officeart/2005/8/layout/chevron2"/>
    <dgm:cxn modelId="{0AF313DD-BD99-4A00-8718-EAE938445EE1}" type="presParOf" srcId="{6C8FCE24-FACF-4E4C-8FF4-C092EE10EA08}" destId="{ACB0088B-0D61-4851-B37F-9A9D5980170B}" srcOrd="0" destOrd="0" presId="urn:microsoft.com/office/officeart/2005/8/layout/chevron2"/>
    <dgm:cxn modelId="{36A2A40A-9A74-4C60-929A-8C5FFAA8CC82}" type="presParOf" srcId="{6C8FCE24-FACF-4E4C-8FF4-C092EE10EA08}" destId="{A9ADDB83-5F30-43A7-8AC6-72133C32EC18}" srcOrd="1" destOrd="0" presId="urn:microsoft.com/office/officeart/2005/8/layout/chevron2"/>
    <dgm:cxn modelId="{15FFB634-6596-41BF-ACEE-9566C183BA54}" type="presParOf" srcId="{0F29A7FF-6F5A-400D-803F-8AFB5F72C825}" destId="{A69D9049-C97C-4886-8E8F-3E8943BE52C3}" srcOrd="9" destOrd="0" presId="urn:microsoft.com/office/officeart/2005/8/layout/chevron2"/>
    <dgm:cxn modelId="{2492E80A-5361-4DD4-8057-7B132FC8EE09}" type="presParOf" srcId="{0F29A7FF-6F5A-400D-803F-8AFB5F72C825}" destId="{0DA26B48-4002-423E-8602-54E69CB0A0D7}" srcOrd="10" destOrd="0" presId="urn:microsoft.com/office/officeart/2005/8/layout/chevron2"/>
    <dgm:cxn modelId="{92EF91DD-D308-4ACE-997C-D9782BD29CD6}" type="presParOf" srcId="{0DA26B48-4002-423E-8602-54E69CB0A0D7}" destId="{0E99C3FC-A4A6-4600-91A3-5DDB350E4607}" srcOrd="0" destOrd="0" presId="urn:microsoft.com/office/officeart/2005/8/layout/chevron2"/>
    <dgm:cxn modelId="{15FB8319-418D-4D19-9E1D-86408438228B}" type="presParOf" srcId="{0DA26B48-4002-423E-8602-54E69CB0A0D7}" destId="{8323E536-EA8E-4856-844F-E85ECF327D94}" srcOrd="1" destOrd="0" presId="urn:microsoft.com/office/officeart/2005/8/layout/chevron2"/>
  </dgm:cxnLst>
  <dgm:bg/>
  <dgm:whole>
    <a:ln w="57150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0A41E1-AAF0-4B09-9B5D-4D2BB05B981E}" type="doc">
      <dgm:prSet loTypeId="urn:microsoft.com/office/officeart/2005/8/layout/radial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9A1578-2818-4ADA-B870-D6B273375352}">
      <dgm:prSet phldrT="[Текст]" custT="1"/>
      <dgm:spPr/>
      <dgm:t>
        <a:bodyPr/>
        <a:lstStyle/>
        <a:p>
          <a:r>
            <a:rPr lang="ru-RU" sz="2400" dirty="0" smtClean="0"/>
            <a:t>Внимание</a:t>
          </a:r>
          <a:endParaRPr lang="ru-RU" sz="2400" dirty="0"/>
        </a:p>
      </dgm:t>
    </dgm:pt>
    <dgm:pt modelId="{CC0BF42C-81DA-419A-8B65-6CDFE3AD478B}" type="parTrans" cxnId="{41D193BE-BBF7-4F0C-99B8-511F8564996A}">
      <dgm:prSet/>
      <dgm:spPr/>
      <dgm:t>
        <a:bodyPr/>
        <a:lstStyle/>
        <a:p>
          <a:endParaRPr lang="ru-RU"/>
        </a:p>
      </dgm:t>
    </dgm:pt>
    <dgm:pt modelId="{CE6A4593-FC5B-43AB-BC17-5A31FE761E5C}" type="sibTrans" cxnId="{41D193BE-BBF7-4F0C-99B8-511F8564996A}">
      <dgm:prSet/>
      <dgm:spPr/>
      <dgm:t>
        <a:bodyPr/>
        <a:lstStyle/>
        <a:p>
          <a:endParaRPr lang="ru-RU"/>
        </a:p>
      </dgm:t>
    </dgm:pt>
    <dgm:pt modelId="{4E73B54A-674F-4087-B79C-04101C5CE1C5}">
      <dgm:prSet phldrT="[Текст]" custT="1"/>
      <dgm:spPr/>
      <dgm:t>
        <a:bodyPr/>
        <a:lstStyle/>
        <a:p>
          <a:r>
            <a:rPr lang="ru-RU" sz="2400" dirty="0" smtClean="0"/>
            <a:t>Воображение</a:t>
          </a:r>
          <a:endParaRPr lang="ru-RU" sz="2400" dirty="0"/>
        </a:p>
      </dgm:t>
    </dgm:pt>
    <dgm:pt modelId="{6031949C-5F58-47BE-B8A1-9319476399D4}" type="parTrans" cxnId="{543EA41A-5567-4DD8-95BD-BFCAFE08C0CB}">
      <dgm:prSet/>
      <dgm:spPr/>
      <dgm:t>
        <a:bodyPr/>
        <a:lstStyle/>
        <a:p>
          <a:endParaRPr lang="ru-RU"/>
        </a:p>
      </dgm:t>
    </dgm:pt>
    <dgm:pt modelId="{6BC295C6-31E5-4613-9104-9398F0687006}" type="sibTrans" cxnId="{543EA41A-5567-4DD8-95BD-BFCAFE08C0CB}">
      <dgm:prSet/>
      <dgm:spPr/>
      <dgm:t>
        <a:bodyPr/>
        <a:lstStyle/>
        <a:p>
          <a:endParaRPr lang="ru-RU"/>
        </a:p>
      </dgm:t>
    </dgm:pt>
    <dgm:pt modelId="{DFC525FD-148A-4254-ABFE-3570DF589A1A}">
      <dgm:prSet phldrT="[Текст]" custT="1"/>
      <dgm:spPr/>
      <dgm:t>
        <a:bodyPr/>
        <a:lstStyle/>
        <a:p>
          <a:r>
            <a:rPr lang="ru-RU" sz="2400" dirty="0" smtClean="0"/>
            <a:t>Память</a:t>
          </a:r>
          <a:endParaRPr lang="ru-RU" sz="2400" dirty="0"/>
        </a:p>
      </dgm:t>
    </dgm:pt>
    <dgm:pt modelId="{ABFC6D59-6A41-441D-97C4-21841F2F8F11}" type="parTrans" cxnId="{301226C1-9495-4B0D-A40E-D05801BD02E1}">
      <dgm:prSet/>
      <dgm:spPr/>
      <dgm:t>
        <a:bodyPr/>
        <a:lstStyle/>
        <a:p>
          <a:endParaRPr lang="ru-RU"/>
        </a:p>
      </dgm:t>
    </dgm:pt>
    <dgm:pt modelId="{183501E1-AD33-41E0-BCBC-E90D4B83635E}" type="sibTrans" cxnId="{301226C1-9495-4B0D-A40E-D05801BD02E1}">
      <dgm:prSet/>
      <dgm:spPr/>
      <dgm:t>
        <a:bodyPr/>
        <a:lstStyle/>
        <a:p>
          <a:endParaRPr lang="ru-RU"/>
        </a:p>
      </dgm:t>
    </dgm:pt>
    <dgm:pt modelId="{5A04FBC5-7797-4BA1-B59F-B03238EB1806}">
      <dgm:prSet phldrT="[Текст]" custT="1"/>
      <dgm:spPr/>
      <dgm:t>
        <a:bodyPr/>
        <a:lstStyle/>
        <a:p>
          <a:r>
            <a:rPr lang="ru-RU" sz="2400" dirty="0" smtClean="0"/>
            <a:t>Мышление</a:t>
          </a:r>
          <a:endParaRPr lang="ru-RU" sz="2400" dirty="0"/>
        </a:p>
      </dgm:t>
    </dgm:pt>
    <dgm:pt modelId="{DF17B6B9-76C8-4E37-89FC-CB670185BE70}" type="parTrans" cxnId="{D832BC40-064F-48A5-8779-69EF7ADA25D2}">
      <dgm:prSet/>
      <dgm:spPr/>
      <dgm:t>
        <a:bodyPr/>
        <a:lstStyle/>
        <a:p>
          <a:endParaRPr lang="ru-RU"/>
        </a:p>
      </dgm:t>
    </dgm:pt>
    <dgm:pt modelId="{204789FE-7F34-4B43-A340-246F2B7C370F}" type="sibTrans" cxnId="{D832BC40-064F-48A5-8779-69EF7ADA25D2}">
      <dgm:prSet/>
      <dgm:spPr/>
      <dgm:t>
        <a:bodyPr/>
        <a:lstStyle/>
        <a:p>
          <a:endParaRPr lang="ru-RU"/>
        </a:p>
      </dgm:t>
    </dgm:pt>
    <dgm:pt modelId="{CA0FE9C7-4CFC-4F14-AC06-FDEC3E3AB38C}">
      <dgm:prSet phldrT="[Текст]"/>
      <dgm:spPr/>
      <dgm:t>
        <a:bodyPr/>
        <a:lstStyle/>
        <a:p>
          <a:endParaRPr lang="ru-RU" dirty="0"/>
        </a:p>
      </dgm:t>
    </dgm:pt>
    <dgm:pt modelId="{D4450858-ECD4-479F-886C-546750278130}" type="sibTrans" cxnId="{F4DEA2AA-19DE-498E-9A32-3A666E9782F8}">
      <dgm:prSet/>
      <dgm:spPr/>
      <dgm:t>
        <a:bodyPr/>
        <a:lstStyle/>
        <a:p>
          <a:endParaRPr lang="ru-RU"/>
        </a:p>
      </dgm:t>
    </dgm:pt>
    <dgm:pt modelId="{CC7BC850-4414-4CE9-A5A3-1E3932B141D4}" type="parTrans" cxnId="{F4DEA2AA-19DE-498E-9A32-3A666E9782F8}">
      <dgm:prSet/>
      <dgm:spPr/>
      <dgm:t>
        <a:bodyPr/>
        <a:lstStyle/>
        <a:p>
          <a:endParaRPr lang="ru-RU"/>
        </a:p>
      </dgm:t>
    </dgm:pt>
    <dgm:pt modelId="{7CCFB34D-EA47-46DA-B108-9639BF59992F}">
      <dgm:prSet phldrT="[Текст]" custT="1"/>
      <dgm:spPr/>
      <dgm:t>
        <a:bodyPr/>
        <a:lstStyle/>
        <a:p>
          <a:r>
            <a:rPr lang="ru-RU" sz="2400" dirty="0" smtClean="0"/>
            <a:t>Логика</a:t>
          </a:r>
          <a:endParaRPr lang="ru-RU" sz="2400" dirty="0"/>
        </a:p>
      </dgm:t>
    </dgm:pt>
    <dgm:pt modelId="{034C94EA-69C0-4469-9118-7D05DC196070}" type="parTrans" cxnId="{B9A121BA-F029-4910-8252-2561CABAD594}">
      <dgm:prSet/>
      <dgm:spPr/>
      <dgm:t>
        <a:bodyPr/>
        <a:lstStyle/>
        <a:p>
          <a:endParaRPr lang="ru-RU"/>
        </a:p>
      </dgm:t>
    </dgm:pt>
    <dgm:pt modelId="{E95214D7-6A5D-4A7F-9B9F-568FDE206789}" type="sibTrans" cxnId="{B9A121BA-F029-4910-8252-2561CABAD594}">
      <dgm:prSet/>
      <dgm:spPr/>
      <dgm:t>
        <a:bodyPr/>
        <a:lstStyle/>
        <a:p>
          <a:endParaRPr lang="ru-RU"/>
        </a:p>
      </dgm:t>
    </dgm:pt>
    <dgm:pt modelId="{D9874EE8-C998-40AE-89CC-E8EEF429C858}" type="pres">
      <dgm:prSet presAssocID="{C90A41E1-AAF0-4B09-9B5D-4D2BB05B981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E680DB-EFF2-4FC2-A6E7-4622EE640A3C}" type="pres">
      <dgm:prSet presAssocID="{C90A41E1-AAF0-4B09-9B5D-4D2BB05B981E}" presName="cycle" presStyleCnt="0"/>
      <dgm:spPr/>
    </dgm:pt>
    <dgm:pt modelId="{3E2D9380-BCD7-432D-8D12-8D187E7D6E12}" type="pres">
      <dgm:prSet presAssocID="{C90A41E1-AAF0-4B09-9B5D-4D2BB05B981E}" presName="centerShape" presStyleCnt="0"/>
      <dgm:spPr/>
    </dgm:pt>
    <dgm:pt modelId="{C7358BF0-CCBA-44E5-AB92-32D2B8CAD71A}" type="pres">
      <dgm:prSet presAssocID="{C90A41E1-AAF0-4B09-9B5D-4D2BB05B981E}" presName="connSite" presStyleLbl="node1" presStyleIdx="0" presStyleCnt="6"/>
      <dgm:spPr/>
    </dgm:pt>
    <dgm:pt modelId="{1713FD0D-2FCA-44CF-8133-DD2572D3A023}" type="pres">
      <dgm:prSet presAssocID="{C90A41E1-AAF0-4B09-9B5D-4D2BB05B981E}" presName="visible" presStyleLbl="node1" presStyleIdx="0" presStyleCnt="6" custScaleX="172445" custScaleY="174194" custLinFactNeighborX="-55453" custLinFactNeighborY="59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1FF6B53-5C84-4B71-98B6-97E53A1C5EE4}" type="pres">
      <dgm:prSet presAssocID="{CC0BF42C-81DA-419A-8B65-6CDFE3AD478B}" presName="Name25" presStyleLbl="parChTrans1D1" presStyleIdx="0" presStyleCnt="5"/>
      <dgm:spPr/>
      <dgm:t>
        <a:bodyPr/>
        <a:lstStyle/>
        <a:p>
          <a:endParaRPr lang="ru-RU"/>
        </a:p>
      </dgm:t>
    </dgm:pt>
    <dgm:pt modelId="{E8212556-3A65-4D69-91FE-A63A536F58DD}" type="pres">
      <dgm:prSet presAssocID="{219A1578-2818-4ADA-B870-D6B273375352}" presName="node" presStyleCnt="0"/>
      <dgm:spPr/>
    </dgm:pt>
    <dgm:pt modelId="{0A3504B8-1D6A-4240-9441-0C4557CB656A}" type="pres">
      <dgm:prSet presAssocID="{219A1578-2818-4ADA-B870-D6B273375352}" presName="parentNode" presStyleLbl="node1" presStyleIdx="1" presStyleCnt="6" custScaleX="318416" custScaleY="125069" custLinFactNeighborX="-61402" custLinFactNeighborY="13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5207C-8759-4C93-98D5-30A8B4E47160}" type="pres">
      <dgm:prSet presAssocID="{219A1578-2818-4ADA-B870-D6B273375352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C0351-5C83-4C08-80D0-80FEB979F499}" type="pres">
      <dgm:prSet presAssocID="{6031949C-5F58-47BE-B8A1-9319476399D4}" presName="Name25" presStyleLbl="parChTrans1D1" presStyleIdx="1" presStyleCnt="5"/>
      <dgm:spPr/>
      <dgm:t>
        <a:bodyPr/>
        <a:lstStyle/>
        <a:p>
          <a:endParaRPr lang="ru-RU"/>
        </a:p>
      </dgm:t>
    </dgm:pt>
    <dgm:pt modelId="{0051CB1F-A1AB-4D04-8F0A-61D60A75961D}" type="pres">
      <dgm:prSet presAssocID="{4E73B54A-674F-4087-B79C-04101C5CE1C5}" presName="node" presStyleCnt="0"/>
      <dgm:spPr/>
    </dgm:pt>
    <dgm:pt modelId="{BE329381-CFD3-41C1-940B-0482E73B5800}" type="pres">
      <dgm:prSet presAssocID="{4E73B54A-674F-4087-B79C-04101C5CE1C5}" presName="parentNode" presStyleLbl="node1" presStyleIdx="2" presStyleCnt="6" custScaleX="316979" custScaleY="117392" custLinFactX="3286" custLinFactNeighborX="100000" custLinFactNeighborY="-103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16C11-846F-4933-9FFA-E1A0BAE56AB7}" type="pres">
      <dgm:prSet presAssocID="{4E73B54A-674F-4087-B79C-04101C5CE1C5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C854C-17B6-44F5-803A-2C358736CF24}" type="pres">
      <dgm:prSet presAssocID="{ABFC6D59-6A41-441D-97C4-21841F2F8F11}" presName="Name25" presStyleLbl="parChTrans1D1" presStyleIdx="2" presStyleCnt="5"/>
      <dgm:spPr/>
      <dgm:t>
        <a:bodyPr/>
        <a:lstStyle/>
        <a:p>
          <a:endParaRPr lang="ru-RU"/>
        </a:p>
      </dgm:t>
    </dgm:pt>
    <dgm:pt modelId="{2B31F373-A58B-4262-8C5E-30F3CDAAA9B0}" type="pres">
      <dgm:prSet presAssocID="{DFC525FD-148A-4254-ABFE-3570DF589A1A}" presName="node" presStyleCnt="0"/>
      <dgm:spPr/>
    </dgm:pt>
    <dgm:pt modelId="{AF2E5F10-7CBB-4F3A-8C94-783651E0FD9C}" type="pres">
      <dgm:prSet presAssocID="{DFC525FD-148A-4254-ABFE-3570DF589A1A}" presName="parentNode" presStyleLbl="node1" presStyleIdx="3" presStyleCnt="6" custScaleX="354709" custScaleY="126718" custLinFactNeighborX="98940" custLinFactNeighborY="-13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781A9-B366-4171-826F-C9019DEEE804}" type="pres">
      <dgm:prSet presAssocID="{DFC525FD-148A-4254-ABFE-3570DF589A1A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18CA7-86D8-4445-9DCD-EF20B2844264}" type="pres">
      <dgm:prSet presAssocID="{DF17B6B9-76C8-4E37-89FC-CB670185BE70}" presName="Name25" presStyleLbl="parChTrans1D1" presStyleIdx="3" presStyleCnt="5"/>
      <dgm:spPr/>
      <dgm:t>
        <a:bodyPr/>
        <a:lstStyle/>
        <a:p>
          <a:endParaRPr lang="ru-RU"/>
        </a:p>
      </dgm:t>
    </dgm:pt>
    <dgm:pt modelId="{A313DF21-FB67-4D80-8D1E-80ADDED6091F}" type="pres">
      <dgm:prSet presAssocID="{5A04FBC5-7797-4BA1-B59F-B03238EB1806}" presName="node" presStyleCnt="0"/>
      <dgm:spPr/>
    </dgm:pt>
    <dgm:pt modelId="{F33295C9-41B7-48AE-9CE0-EE83BABE9AA7}" type="pres">
      <dgm:prSet presAssocID="{5A04FBC5-7797-4BA1-B59F-B03238EB1806}" presName="parentNode" presStyleLbl="node1" presStyleIdx="4" presStyleCnt="6" custScaleX="324108" custScaleY="135533" custLinFactX="-33379" custLinFactNeighborX="-100000" custLinFactNeighborY="906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CC922-ED27-42F6-BDEA-2EF5F6224FA0}" type="pres">
      <dgm:prSet presAssocID="{5A04FBC5-7797-4BA1-B59F-B03238EB1806}" presName="childNode" presStyleLbl="revTx" presStyleIdx="0" presStyleCnt="1">
        <dgm:presLayoutVars>
          <dgm:bulletEnabled val="1"/>
        </dgm:presLayoutVars>
      </dgm:prSet>
      <dgm:spPr/>
    </dgm:pt>
    <dgm:pt modelId="{C9838A54-AEF6-401E-BE43-B987A7F4365D}" type="pres">
      <dgm:prSet presAssocID="{034C94EA-69C0-4469-9118-7D05DC196070}" presName="Name25" presStyleLbl="parChTrans1D1" presStyleIdx="4" presStyleCnt="5"/>
      <dgm:spPr/>
      <dgm:t>
        <a:bodyPr/>
        <a:lstStyle/>
        <a:p>
          <a:endParaRPr lang="ru-RU"/>
        </a:p>
      </dgm:t>
    </dgm:pt>
    <dgm:pt modelId="{B4CC0D30-3432-49FE-B3D0-114F19A68322}" type="pres">
      <dgm:prSet presAssocID="{7CCFB34D-EA47-46DA-B108-9639BF59992F}" presName="node" presStyleCnt="0"/>
      <dgm:spPr/>
    </dgm:pt>
    <dgm:pt modelId="{9E271256-E597-4746-BC97-98DD4772E42F}" type="pres">
      <dgm:prSet presAssocID="{7CCFB34D-EA47-46DA-B108-9639BF59992F}" presName="parentNode" presStyleLbl="node1" presStyleIdx="5" presStyleCnt="6" custScaleX="345484" custScaleY="129183" custLinFactX="87392" custLinFactY="-20602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2877F-A63D-4A73-B626-9E92DD5A72A7}" type="pres">
      <dgm:prSet presAssocID="{7CCFB34D-EA47-46DA-B108-9639BF59992F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F4DEA2AA-19DE-498E-9A32-3A666E9782F8}" srcId="{219A1578-2818-4ADA-B870-D6B273375352}" destId="{CA0FE9C7-4CFC-4F14-AC06-FDEC3E3AB38C}" srcOrd="0" destOrd="0" parTransId="{CC7BC850-4414-4CE9-A5A3-1E3932B141D4}" sibTransId="{D4450858-ECD4-479F-886C-546750278130}"/>
    <dgm:cxn modelId="{EE5B2E07-8BBD-469C-9795-77F165B286A0}" type="presOf" srcId="{6031949C-5F58-47BE-B8A1-9319476399D4}" destId="{34DC0351-5C83-4C08-80D0-80FEB979F499}" srcOrd="0" destOrd="0" presId="urn:microsoft.com/office/officeart/2005/8/layout/radial2"/>
    <dgm:cxn modelId="{BEE5624D-DD90-4B3F-8BFC-7B12784CAEFF}" type="presOf" srcId="{DF17B6B9-76C8-4E37-89FC-CB670185BE70}" destId="{B8318CA7-86D8-4445-9DCD-EF20B2844264}" srcOrd="0" destOrd="0" presId="urn:microsoft.com/office/officeart/2005/8/layout/radial2"/>
    <dgm:cxn modelId="{D832BC40-064F-48A5-8779-69EF7ADA25D2}" srcId="{C90A41E1-AAF0-4B09-9B5D-4D2BB05B981E}" destId="{5A04FBC5-7797-4BA1-B59F-B03238EB1806}" srcOrd="3" destOrd="0" parTransId="{DF17B6B9-76C8-4E37-89FC-CB670185BE70}" sibTransId="{204789FE-7F34-4B43-A340-246F2B7C370F}"/>
    <dgm:cxn modelId="{9D0E8C34-F581-404D-AB19-87E74B5E3F9F}" type="presOf" srcId="{DFC525FD-148A-4254-ABFE-3570DF589A1A}" destId="{AF2E5F10-7CBB-4F3A-8C94-783651E0FD9C}" srcOrd="0" destOrd="0" presId="urn:microsoft.com/office/officeart/2005/8/layout/radial2"/>
    <dgm:cxn modelId="{D2FECE60-732C-44D6-86A1-9739BC2FF899}" type="presOf" srcId="{034C94EA-69C0-4469-9118-7D05DC196070}" destId="{C9838A54-AEF6-401E-BE43-B987A7F4365D}" srcOrd="0" destOrd="0" presId="urn:microsoft.com/office/officeart/2005/8/layout/radial2"/>
    <dgm:cxn modelId="{9459EB69-0FEE-43B9-BC0D-BD620E8CE240}" type="presOf" srcId="{5A04FBC5-7797-4BA1-B59F-B03238EB1806}" destId="{F33295C9-41B7-48AE-9CE0-EE83BABE9AA7}" srcOrd="0" destOrd="0" presId="urn:microsoft.com/office/officeart/2005/8/layout/radial2"/>
    <dgm:cxn modelId="{B9A121BA-F029-4910-8252-2561CABAD594}" srcId="{C90A41E1-AAF0-4B09-9B5D-4D2BB05B981E}" destId="{7CCFB34D-EA47-46DA-B108-9639BF59992F}" srcOrd="4" destOrd="0" parTransId="{034C94EA-69C0-4469-9118-7D05DC196070}" sibTransId="{E95214D7-6A5D-4A7F-9B9F-568FDE206789}"/>
    <dgm:cxn modelId="{4DA24EBA-442A-4E7A-A1DF-E3AA39AA92CA}" type="presOf" srcId="{C90A41E1-AAF0-4B09-9B5D-4D2BB05B981E}" destId="{D9874EE8-C998-40AE-89CC-E8EEF429C858}" srcOrd="0" destOrd="0" presId="urn:microsoft.com/office/officeart/2005/8/layout/radial2"/>
    <dgm:cxn modelId="{41D193BE-BBF7-4F0C-99B8-511F8564996A}" srcId="{C90A41E1-AAF0-4B09-9B5D-4D2BB05B981E}" destId="{219A1578-2818-4ADA-B870-D6B273375352}" srcOrd="0" destOrd="0" parTransId="{CC0BF42C-81DA-419A-8B65-6CDFE3AD478B}" sibTransId="{CE6A4593-FC5B-43AB-BC17-5A31FE761E5C}"/>
    <dgm:cxn modelId="{301226C1-9495-4B0D-A40E-D05801BD02E1}" srcId="{C90A41E1-AAF0-4B09-9B5D-4D2BB05B981E}" destId="{DFC525FD-148A-4254-ABFE-3570DF589A1A}" srcOrd="2" destOrd="0" parTransId="{ABFC6D59-6A41-441D-97C4-21841F2F8F11}" sibTransId="{183501E1-AD33-41E0-BCBC-E90D4B83635E}"/>
    <dgm:cxn modelId="{10932D0E-2F9F-4BE9-9974-84D9549CAC34}" type="presOf" srcId="{CC0BF42C-81DA-419A-8B65-6CDFE3AD478B}" destId="{F1FF6B53-5C84-4B71-98B6-97E53A1C5EE4}" srcOrd="0" destOrd="0" presId="urn:microsoft.com/office/officeart/2005/8/layout/radial2"/>
    <dgm:cxn modelId="{10A226C8-5ADB-45B6-97EF-62DAD515C0D2}" type="presOf" srcId="{ABFC6D59-6A41-441D-97C4-21841F2F8F11}" destId="{848C854C-17B6-44F5-803A-2C358736CF24}" srcOrd="0" destOrd="0" presId="urn:microsoft.com/office/officeart/2005/8/layout/radial2"/>
    <dgm:cxn modelId="{187B6B0C-A61C-4D1E-8ECC-4A2A26A4EEC4}" type="presOf" srcId="{4E73B54A-674F-4087-B79C-04101C5CE1C5}" destId="{BE329381-CFD3-41C1-940B-0482E73B5800}" srcOrd="0" destOrd="0" presId="urn:microsoft.com/office/officeart/2005/8/layout/radial2"/>
    <dgm:cxn modelId="{B2162121-69EE-4D68-8DEC-03EB877E4131}" type="presOf" srcId="{7CCFB34D-EA47-46DA-B108-9639BF59992F}" destId="{9E271256-E597-4746-BC97-98DD4772E42F}" srcOrd="0" destOrd="0" presId="urn:microsoft.com/office/officeart/2005/8/layout/radial2"/>
    <dgm:cxn modelId="{CDB5AFC4-C9B6-4FD8-BEE1-3B419F44D265}" type="presOf" srcId="{CA0FE9C7-4CFC-4F14-AC06-FDEC3E3AB38C}" destId="{5965207C-8759-4C93-98D5-30A8B4E47160}" srcOrd="0" destOrd="0" presId="urn:microsoft.com/office/officeart/2005/8/layout/radial2"/>
    <dgm:cxn modelId="{543EA41A-5567-4DD8-95BD-BFCAFE08C0CB}" srcId="{C90A41E1-AAF0-4B09-9B5D-4D2BB05B981E}" destId="{4E73B54A-674F-4087-B79C-04101C5CE1C5}" srcOrd="1" destOrd="0" parTransId="{6031949C-5F58-47BE-B8A1-9319476399D4}" sibTransId="{6BC295C6-31E5-4613-9104-9398F0687006}"/>
    <dgm:cxn modelId="{70A8A902-11F6-45B1-8C5C-74B62458C65F}" type="presOf" srcId="{219A1578-2818-4ADA-B870-D6B273375352}" destId="{0A3504B8-1D6A-4240-9441-0C4557CB656A}" srcOrd="0" destOrd="0" presId="urn:microsoft.com/office/officeart/2005/8/layout/radial2"/>
    <dgm:cxn modelId="{BB2CD0AB-4B9E-4A7B-A7B8-AC250ED42592}" type="presParOf" srcId="{D9874EE8-C998-40AE-89CC-E8EEF429C858}" destId="{34E680DB-EFF2-4FC2-A6E7-4622EE640A3C}" srcOrd="0" destOrd="0" presId="urn:microsoft.com/office/officeart/2005/8/layout/radial2"/>
    <dgm:cxn modelId="{6AA982DB-981E-4C41-9701-5D7E218EAE8C}" type="presParOf" srcId="{34E680DB-EFF2-4FC2-A6E7-4622EE640A3C}" destId="{3E2D9380-BCD7-432D-8D12-8D187E7D6E12}" srcOrd="0" destOrd="0" presId="urn:microsoft.com/office/officeart/2005/8/layout/radial2"/>
    <dgm:cxn modelId="{95ADA9C1-E2E4-43ED-935C-1DD0D359B201}" type="presParOf" srcId="{3E2D9380-BCD7-432D-8D12-8D187E7D6E12}" destId="{C7358BF0-CCBA-44E5-AB92-32D2B8CAD71A}" srcOrd="0" destOrd="0" presId="urn:microsoft.com/office/officeart/2005/8/layout/radial2"/>
    <dgm:cxn modelId="{9B66FEA9-E029-41E1-9557-576F5B5C9522}" type="presParOf" srcId="{3E2D9380-BCD7-432D-8D12-8D187E7D6E12}" destId="{1713FD0D-2FCA-44CF-8133-DD2572D3A023}" srcOrd="1" destOrd="0" presId="urn:microsoft.com/office/officeart/2005/8/layout/radial2"/>
    <dgm:cxn modelId="{7FDD7055-2EA8-4067-BD03-FFC563068FE4}" type="presParOf" srcId="{34E680DB-EFF2-4FC2-A6E7-4622EE640A3C}" destId="{F1FF6B53-5C84-4B71-98B6-97E53A1C5EE4}" srcOrd="1" destOrd="0" presId="urn:microsoft.com/office/officeart/2005/8/layout/radial2"/>
    <dgm:cxn modelId="{FDE01BD9-6E39-40C2-9ECF-8F0AFD06269D}" type="presParOf" srcId="{34E680DB-EFF2-4FC2-A6E7-4622EE640A3C}" destId="{E8212556-3A65-4D69-91FE-A63A536F58DD}" srcOrd="2" destOrd="0" presId="urn:microsoft.com/office/officeart/2005/8/layout/radial2"/>
    <dgm:cxn modelId="{E3DE3812-6B74-4CB7-8998-D64E404B1815}" type="presParOf" srcId="{E8212556-3A65-4D69-91FE-A63A536F58DD}" destId="{0A3504B8-1D6A-4240-9441-0C4557CB656A}" srcOrd="0" destOrd="0" presId="urn:microsoft.com/office/officeart/2005/8/layout/radial2"/>
    <dgm:cxn modelId="{23269953-6F07-4451-80B4-F557A80C43DA}" type="presParOf" srcId="{E8212556-3A65-4D69-91FE-A63A536F58DD}" destId="{5965207C-8759-4C93-98D5-30A8B4E47160}" srcOrd="1" destOrd="0" presId="urn:microsoft.com/office/officeart/2005/8/layout/radial2"/>
    <dgm:cxn modelId="{DDB5DACD-970A-410D-A8F2-829894961BE6}" type="presParOf" srcId="{34E680DB-EFF2-4FC2-A6E7-4622EE640A3C}" destId="{34DC0351-5C83-4C08-80D0-80FEB979F499}" srcOrd="3" destOrd="0" presId="urn:microsoft.com/office/officeart/2005/8/layout/radial2"/>
    <dgm:cxn modelId="{C99B52FE-DCDC-48C0-84B2-322ADFFC07B8}" type="presParOf" srcId="{34E680DB-EFF2-4FC2-A6E7-4622EE640A3C}" destId="{0051CB1F-A1AB-4D04-8F0A-61D60A75961D}" srcOrd="4" destOrd="0" presId="urn:microsoft.com/office/officeart/2005/8/layout/radial2"/>
    <dgm:cxn modelId="{3DFD96C1-63B9-4514-8243-4782E5340E20}" type="presParOf" srcId="{0051CB1F-A1AB-4D04-8F0A-61D60A75961D}" destId="{BE329381-CFD3-41C1-940B-0482E73B5800}" srcOrd="0" destOrd="0" presId="urn:microsoft.com/office/officeart/2005/8/layout/radial2"/>
    <dgm:cxn modelId="{1D0A7D46-D60F-4A6B-9E5D-7A651831026A}" type="presParOf" srcId="{0051CB1F-A1AB-4D04-8F0A-61D60A75961D}" destId="{ED816C11-846F-4933-9FFA-E1A0BAE56AB7}" srcOrd="1" destOrd="0" presId="urn:microsoft.com/office/officeart/2005/8/layout/radial2"/>
    <dgm:cxn modelId="{39AB54F6-B2FB-44BA-A57F-BD1E1F24B088}" type="presParOf" srcId="{34E680DB-EFF2-4FC2-A6E7-4622EE640A3C}" destId="{848C854C-17B6-44F5-803A-2C358736CF24}" srcOrd="5" destOrd="0" presId="urn:microsoft.com/office/officeart/2005/8/layout/radial2"/>
    <dgm:cxn modelId="{FFDCAD5A-0157-4D44-84CA-96D8FA19A760}" type="presParOf" srcId="{34E680DB-EFF2-4FC2-A6E7-4622EE640A3C}" destId="{2B31F373-A58B-4262-8C5E-30F3CDAAA9B0}" srcOrd="6" destOrd="0" presId="urn:microsoft.com/office/officeart/2005/8/layout/radial2"/>
    <dgm:cxn modelId="{17FE27E5-046B-47D3-B7F2-900A8B79B8BD}" type="presParOf" srcId="{2B31F373-A58B-4262-8C5E-30F3CDAAA9B0}" destId="{AF2E5F10-7CBB-4F3A-8C94-783651E0FD9C}" srcOrd="0" destOrd="0" presId="urn:microsoft.com/office/officeart/2005/8/layout/radial2"/>
    <dgm:cxn modelId="{ABADDD4D-C51E-4F36-854E-E7D06A060A77}" type="presParOf" srcId="{2B31F373-A58B-4262-8C5E-30F3CDAAA9B0}" destId="{1A6781A9-B366-4171-826F-C9019DEEE804}" srcOrd="1" destOrd="0" presId="urn:microsoft.com/office/officeart/2005/8/layout/radial2"/>
    <dgm:cxn modelId="{C21C08A2-8010-4987-80FF-682FA6A009B7}" type="presParOf" srcId="{34E680DB-EFF2-4FC2-A6E7-4622EE640A3C}" destId="{B8318CA7-86D8-4445-9DCD-EF20B2844264}" srcOrd="7" destOrd="0" presId="urn:microsoft.com/office/officeart/2005/8/layout/radial2"/>
    <dgm:cxn modelId="{2582580E-C5D2-46F1-B05F-3B8FC610CCE7}" type="presParOf" srcId="{34E680DB-EFF2-4FC2-A6E7-4622EE640A3C}" destId="{A313DF21-FB67-4D80-8D1E-80ADDED6091F}" srcOrd="8" destOrd="0" presId="urn:microsoft.com/office/officeart/2005/8/layout/radial2"/>
    <dgm:cxn modelId="{CD77B621-95F1-4295-8AF9-AAF15056385F}" type="presParOf" srcId="{A313DF21-FB67-4D80-8D1E-80ADDED6091F}" destId="{F33295C9-41B7-48AE-9CE0-EE83BABE9AA7}" srcOrd="0" destOrd="0" presId="urn:microsoft.com/office/officeart/2005/8/layout/radial2"/>
    <dgm:cxn modelId="{F3ED696C-C5DE-4618-8EBB-3756C143F431}" type="presParOf" srcId="{A313DF21-FB67-4D80-8D1E-80ADDED6091F}" destId="{73CCC922-ED27-42F6-BDEA-2EF5F6224FA0}" srcOrd="1" destOrd="0" presId="urn:microsoft.com/office/officeart/2005/8/layout/radial2"/>
    <dgm:cxn modelId="{78DE38F0-4D02-4F36-A775-E3857511F61C}" type="presParOf" srcId="{34E680DB-EFF2-4FC2-A6E7-4622EE640A3C}" destId="{C9838A54-AEF6-401E-BE43-B987A7F4365D}" srcOrd="9" destOrd="0" presId="urn:microsoft.com/office/officeart/2005/8/layout/radial2"/>
    <dgm:cxn modelId="{3D574DC8-CA1D-4AAE-9129-488B4FCF597E}" type="presParOf" srcId="{34E680DB-EFF2-4FC2-A6E7-4622EE640A3C}" destId="{B4CC0D30-3432-49FE-B3D0-114F19A68322}" srcOrd="10" destOrd="0" presId="urn:microsoft.com/office/officeart/2005/8/layout/radial2"/>
    <dgm:cxn modelId="{9BBB3638-0F21-43EA-8670-6497493B16B6}" type="presParOf" srcId="{B4CC0D30-3432-49FE-B3D0-114F19A68322}" destId="{9E271256-E597-4746-BC97-98DD4772E42F}" srcOrd="0" destOrd="0" presId="urn:microsoft.com/office/officeart/2005/8/layout/radial2"/>
    <dgm:cxn modelId="{61090527-2D1D-44B3-BCA4-237501948C4B}" type="presParOf" srcId="{B4CC0D30-3432-49FE-B3D0-114F19A68322}" destId="{CA42877F-A63D-4A73-B626-9E92DD5A72A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034D9E-299C-4888-B325-D07DB76EE96C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E1100B-1CAC-4354-8684-9BF049FB623C}">
      <dgm:prSet phldrT="[Текст]" custT="1"/>
      <dgm:spPr/>
      <dgm:t>
        <a:bodyPr/>
        <a:lstStyle/>
        <a:p>
          <a:r>
            <a:rPr lang="ru-RU" sz="2200" b="1" dirty="0" smtClean="0"/>
            <a:t>Умение планировать свою деятельность</a:t>
          </a:r>
          <a:endParaRPr lang="ru-RU" sz="2200" b="1" dirty="0"/>
        </a:p>
      </dgm:t>
    </dgm:pt>
    <dgm:pt modelId="{79337BF4-849B-4544-9778-D4A25CC69C97}" type="parTrans" cxnId="{92E92729-2634-4816-BBBB-C9E5E54FD647}">
      <dgm:prSet/>
      <dgm:spPr/>
      <dgm:t>
        <a:bodyPr/>
        <a:lstStyle/>
        <a:p>
          <a:endParaRPr lang="ru-RU"/>
        </a:p>
      </dgm:t>
    </dgm:pt>
    <dgm:pt modelId="{20BD26C2-474D-4D0D-A20F-37E4819F1BC8}" type="sibTrans" cxnId="{92E92729-2634-4816-BBBB-C9E5E54FD647}">
      <dgm:prSet/>
      <dgm:spPr/>
      <dgm:t>
        <a:bodyPr/>
        <a:lstStyle/>
        <a:p>
          <a:endParaRPr lang="ru-RU"/>
        </a:p>
      </dgm:t>
    </dgm:pt>
    <dgm:pt modelId="{9EBAA37E-29A2-490A-9076-9E1C5B7B066C}">
      <dgm:prSet phldrT="[Текст]" custT="1"/>
      <dgm:spPr/>
      <dgm:t>
        <a:bodyPr/>
        <a:lstStyle/>
        <a:p>
          <a:r>
            <a:rPr lang="ru-RU" sz="2200" b="1" dirty="0" smtClean="0"/>
            <a:t>Находить множество решений одной задачи</a:t>
          </a:r>
          <a:endParaRPr lang="ru-RU" sz="2200" b="1" dirty="0"/>
        </a:p>
      </dgm:t>
    </dgm:pt>
    <dgm:pt modelId="{E1C8ACBD-CCE4-4F6E-AEB3-031462FB5757}" type="parTrans" cxnId="{80291E5E-A0D1-4F8D-8325-4CF99672BF0D}">
      <dgm:prSet/>
      <dgm:spPr/>
      <dgm:t>
        <a:bodyPr/>
        <a:lstStyle/>
        <a:p>
          <a:endParaRPr lang="ru-RU"/>
        </a:p>
      </dgm:t>
    </dgm:pt>
    <dgm:pt modelId="{724BD8A1-7C26-47ED-BC3E-92B3A6E7AFB3}" type="sibTrans" cxnId="{80291E5E-A0D1-4F8D-8325-4CF99672BF0D}">
      <dgm:prSet/>
      <dgm:spPr/>
      <dgm:t>
        <a:bodyPr/>
        <a:lstStyle/>
        <a:p>
          <a:endParaRPr lang="ru-RU"/>
        </a:p>
      </dgm:t>
    </dgm:pt>
    <dgm:pt modelId="{33D32C6E-B5A4-4CE7-8DA1-4B0C17D17843}">
      <dgm:prSet phldrT="[Текст]" custT="1"/>
      <dgm:spPr/>
      <dgm:t>
        <a:bodyPr/>
        <a:lstStyle/>
        <a:p>
          <a:r>
            <a:rPr lang="ru-RU" sz="2200" b="1" dirty="0" smtClean="0"/>
            <a:t>Выбор лучшего из полученных вариантов и принятие его к действию</a:t>
          </a:r>
          <a:endParaRPr lang="ru-RU" sz="2200" b="1" dirty="0"/>
        </a:p>
      </dgm:t>
    </dgm:pt>
    <dgm:pt modelId="{8CD59270-C96E-4C82-929E-6E7C0922C9E0}" type="parTrans" cxnId="{C28CFCEC-2D34-4A55-8123-1771F1FBCA85}">
      <dgm:prSet/>
      <dgm:spPr/>
      <dgm:t>
        <a:bodyPr/>
        <a:lstStyle/>
        <a:p>
          <a:endParaRPr lang="ru-RU"/>
        </a:p>
      </dgm:t>
    </dgm:pt>
    <dgm:pt modelId="{A4F418CC-593C-4684-8660-E6638ACB1B98}" type="sibTrans" cxnId="{C28CFCEC-2D34-4A55-8123-1771F1FBCA85}">
      <dgm:prSet/>
      <dgm:spPr/>
      <dgm:t>
        <a:bodyPr/>
        <a:lstStyle/>
        <a:p>
          <a:endParaRPr lang="ru-RU"/>
        </a:p>
      </dgm:t>
    </dgm:pt>
    <dgm:pt modelId="{4FBD030F-D66E-4A5F-8BB6-959CCF9EAB91}">
      <dgm:prSet phldrT="[Текст]" custT="1"/>
      <dgm:spPr/>
      <dgm:t>
        <a:bodyPr/>
        <a:lstStyle/>
        <a:p>
          <a:r>
            <a:rPr lang="ru-RU" sz="2200" b="1" dirty="0" smtClean="0"/>
            <a:t>Развитие логического мышления</a:t>
          </a:r>
          <a:endParaRPr lang="ru-RU" sz="2200" b="1" dirty="0"/>
        </a:p>
      </dgm:t>
    </dgm:pt>
    <dgm:pt modelId="{CC329C1C-E550-4F10-BE92-F7D4496A99FC}" type="parTrans" cxnId="{3F54B090-4CC2-49B0-9912-3A17729F6134}">
      <dgm:prSet/>
      <dgm:spPr/>
      <dgm:t>
        <a:bodyPr/>
        <a:lstStyle/>
        <a:p>
          <a:endParaRPr lang="ru-RU"/>
        </a:p>
      </dgm:t>
    </dgm:pt>
    <dgm:pt modelId="{BA4C0AB2-A34A-48DA-95A6-C61D98227FBD}" type="sibTrans" cxnId="{3F54B090-4CC2-49B0-9912-3A17729F6134}">
      <dgm:prSet/>
      <dgm:spPr/>
      <dgm:t>
        <a:bodyPr/>
        <a:lstStyle/>
        <a:p>
          <a:endParaRPr lang="ru-RU"/>
        </a:p>
      </dgm:t>
    </dgm:pt>
    <dgm:pt modelId="{6C0839E6-DDE0-4CBE-A48E-04AB6D59ED4A}">
      <dgm:prSet phldrT="[Текст]" custT="1"/>
      <dgm:spPr/>
      <dgm:t>
        <a:bodyPr/>
        <a:lstStyle/>
        <a:p>
          <a:r>
            <a:rPr lang="ru-RU" sz="2200" b="1" dirty="0" smtClean="0"/>
            <a:t>Аналитическое мышление</a:t>
          </a:r>
          <a:endParaRPr lang="ru-RU" sz="2200" b="1" dirty="0"/>
        </a:p>
      </dgm:t>
    </dgm:pt>
    <dgm:pt modelId="{C55A4329-5D5A-4E97-8170-47326405C394}" type="parTrans" cxnId="{38496B99-14B7-406A-8777-077B239D5FFB}">
      <dgm:prSet/>
      <dgm:spPr/>
      <dgm:t>
        <a:bodyPr/>
        <a:lstStyle/>
        <a:p>
          <a:endParaRPr lang="ru-RU"/>
        </a:p>
      </dgm:t>
    </dgm:pt>
    <dgm:pt modelId="{793A05F6-C588-4239-9488-C37811D72E1F}" type="sibTrans" cxnId="{38496B99-14B7-406A-8777-077B239D5FFB}">
      <dgm:prSet/>
      <dgm:spPr/>
      <dgm:t>
        <a:bodyPr/>
        <a:lstStyle/>
        <a:p>
          <a:endParaRPr lang="ru-RU"/>
        </a:p>
      </dgm:t>
    </dgm:pt>
    <dgm:pt modelId="{C96706AB-5D34-4134-B8EB-986282139A87}">
      <dgm:prSet phldrT="[Текст]" custT="1"/>
      <dgm:spPr/>
      <dgm:t>
        <a:bodyPr/>
        <a:lstStyle/>
        <a:p>
          <a:r>
            <a:rPr lang="ru-RU" sz="2200" b="1" dirty="0" smtClean="0"/>
            <a:t>Развитие памяти</a:t>
          </a:r>
          <a:endParaRPr lang="ru-RU" sz="2200" b="1" dirty="0"/>
        </a:p>
      </dgm:t>
    </dgm:pt>
    <dgm:pt modelId="{966AA847-35B1-4C81-822E-7DAC822E7AA1}" type="parTrans" cxnId="{C000CF8E-F850-43B2-8B15-B01794795CE7}">
      <dgm:prSet/>
      <dgm:spPr/>
      <dgm:t>
        <a:bodyPr/>
        <a:lstStyle/>
        <a:p>
          <a:endParaRPr lang="ru-RU"/>
        </a:p>
      </dgm:t>
    </dgm:pt>
    <dgm:pt modelId="{7B0C2717-58B7-4546-A558-DF63B3266DCC}" type="sibTrans" cxnId="{C000CF8E-F850-43B2-8B15-B01794795CE7}">
      <dgm:prSet/>
      <dgm:spPr/>
      <dgm:t>
        <a:bodyPr/>
        <a:lstStyle/>
        <a:p>
          <a:endParaRPr lang="ru-RU"/>
        </a:p>
      </dgm:t>
    </dgm:pt>
    <dgm:pt modelId="{336E3E07-3297-4FAD-A36C-9071E4C07E1B}" type="pres">
      <dgm:prSet presAssocID="{97034D9E-299C-4888-B325-D07DB76EE9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8B057E43-F597-4D63-984A-E9EC8DD4ACEC}" type="pres">
      <dgm:prSet presAssocID="{A9E1100B-1CAC-4354-8684-9BF049FB623C}" presName="parenttextcomposite" presStyleCnt="0"/>
      <dgm:spPr/>
    </dgm:pt>
    <dgm:pt modelId="{EBA5A1F2-A7C3-4E55-BB39-790A8FD3B9AD}" type="pres">
      <dgm:prSet presAssocID="{A9E1100B-1CAC-4354-8684-9BF049FB623C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F9880-CAB7-4308-B232-A6E3BC6FCABC}" type="pres">
      <dgm:prSet presAssocID="{A9E1100B-1CAC-4354-8684-9BF049FB623C}" presName="composite" presStyleCnt="0"/>
      <dgm:spPr/>
    </dgm:pt>
    <dgm:pt modelId="{CBDF36E9-7DD4-4AEE-A36F-958402BA667A}" type="pres">
      <dgm:prSet presAssocID="{A9E1100B-1CAC-4354-8684-9BF049FB623C}" presName="chevron1" presStyleLbl="alignNode1" presStyleIdx="0" presStyleCnt="21"/>
      <dgm:spPr/>
    </dgm:pt>
    <dgm:pt modelId="{D3ABBA70-A6BB-4A51-9FC9-694E63CB32C0}" type="pres">
      <dgm:prSet presAssocID="{A9E1100B-1CAC-4354-8684-9BF049FB623C}" presName="chevron2" presStyleLbl="alignNode1" presStyleIdx="1" presStyleCnt="21"/>
      <dgm:spPr/>
    </dgm:pt>
    <dgm:pt modelId="{38CA9459-821F-433A-91BE-7CF6996D3BDD}" type="pres">
      <dgm:prSet presAssocID="{A9E1100B-1CAC-4354-8684-9BF049FB623C}" presName="chevron3" presStyleLbl="alignNode1" presStyleIdx="2" presStyleCnt="21" custLinFactNeighborX="704" custLinFactNeighborY="-890"/>
      <dgm:spPr/>
    </dgm:pt>
    <dgm:pt modelId="{6F0FC45D-2857-44CD-ACB8-0870B7586F2A}" type="pres">
      <dgm:prSet presAssocID="{A9E1100B-1CAC-4354-8684-9BF049FB623C}" presName="chevron4" presStyleLbl="alignNode1" presStyleIdx="3" presStyleCnt="21"/>
      <dgm:spPr/>
    </dgm:pt>
    <dgm:pt modelId="{E55FF913-897E-41BD-B87A-17EEE0F6F581}" type="pres">
      <dgm:prSet presAssocID="{A9E1100B-1CAC-4354-8684-9BF049FB623C}" presName="chevron5" presStyleLbl="alignNode1" presStyleIdx="4" presStyleCnt="21"/>
      <dgm:spPr/>
    </dgm:pt>
    <dgm:pt modelId="{81FB1B8C-643A-4EA3-9D0B-4926206DB690}" type="pres">
      <dgm:prSet presAssocID="{A9E1100B-1CAC-4354-8684-9BF049FB623C}" presName="chevron6" presStyleLbl="alignNode1" presStyleIdx="5" presStyleCnt="21"/>
      <dgm:spPr/>
    </dgm:pt>
    <dgm:pt modelId="{28DA65FD-33FB-45AB-9312-F950FABFFF3E}" type="pres">
      <dgm:prSet presAssocID="{A9E1100B-1CAC-4354-8684-9BF049FB623C}" presName="chevron7" presStyleLbl="alignNode1" presStyleIdx="6" presStyleCnt="21"/>
      <dgm:spPr/>
    </dgm:pt>
    <dgm:pt modelId="{AEAA8DDF-9795-4B5E-A9C7-E2DC9F237AF6}" type="pres">
      <dgm:prSet presAssocID="{A9E1100B-1CAC-4354-8684-9BF049FB623C}" presName="childtext" presStyleLbl="solidFgAcc1" presStyleIdx="0" presStyleCnt="3" custScaleX="107903" custScaleY="46287" custLinFactNeighborX="-1270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B1C81-053D-44BB-ABBE-27715B018BCA}" type="pres">
      <dgm:prSet presAssocID="{20BD26C2-474D-4D0D-A20F-37E4819F1BC8}" presName="sibTrans" presStyleCnt="0"/>
      <dgm:spPr/>
    </dgm:pt>
    <dgm:pt modelId="{7BC3E2C7-3364-4EB4-AFCC-C215F98420D8}" type="pres">
      <dgm:prSet presAssocID="{33D32C6E-B5A4-4CE7-8DA1-4B0C17D17843}" presName="parenttextcomposite" presStyleCnt="0"/>
      <dgm:spPr/>
    </dgm:pt>
    <dgm:pt modelId="{7F0A4855-5A12-464C-BF4C-A3C018CE0325}" type="pres">
      <dgm:prSet presAssocID="{33D32C6E-B5A4-4CE7-8DA1-4B0C17D17843}" presName="parenttext" presStyleLbl="revTx" presStyleIdx="1" presStyleCnt="3" custScaleX="107677" custLinFactNeighborX="-161" custLinFactNeighborY="742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35850-3FED-42CD-875D-1ED4F367C67F}" type="pres">
      <dgm:prSet presAssocID="{33D32C6E-B5A4-4CE7-8DA1-4B0C17D17843}" presName="composite" presStyleCnt="0"/>
      <dgm:spPr/>
    </dgm:pt>
    <dgm:pt modelId="{7B4D447A-0EDA-40F4-B47E-DF31FF20110C}" type="pres">
      <dgm:prSet presAssocID="{33D32C6E-B5A4-4CE7-8DA1-4B0C17D17843}" presName="chevron1" presStyleLbl="alignNode1" presStyleIdx="7" presStyleCnt="21"/>
      <dgm:spPr/>
    </dgm:pt>
    <dgm:pt modelId="{BBDE6EDF-9D21-494A-9079-12CACF211D44}" type="pres">
      <dgm:prSet presAssocID="{33D32C6E-B5A4-4CE7-8DA1-4B0C17D17843}" presName="chevron2" presStyleLbl="alignNode1" presStyleIdx="8" presStyleCnt="21"/>
      <dgm:spPr/>
    </dgm:pt>
    <dgm:pt modelId="{4B2D279E-1317-4ED6-857A-3E869A466193}" type="pres">
      <dgm:prSet presAssocID="{33D32C6E-B5A4-4CE7-8DA1-4B0C17D17843}" presName="chevron3" presStyleLbl="alignNode1" presStyleIdx="9" presStyleCnt="21"/>
      <dgm:spPr/>
    </dgm:pt>
    <dgm:pt modelId="{8CA08CDA-7965-4A96-AAF7-0249918E0B43}" type="pres">
      <dgm:prSet presAssocID="{33D32C6E-B5A4-4CE7-8DA1-4B0C17D17843}" presName="chevron4" presStyleLbl="alignNode1" presStyleIdx="10" presStyleCnt="21"/>
      <dgm:spPr/>
    </dgm:pt>
    <dgm:pt modelId="{DF70992B-575D-475A-9A12-B258860E9569}" type="pres">
      <dgm:prSet presAssocID="{33D32C6E-B5A4-4CE7-8DA1-4B0C17D17843}" presName="chevron5" presStyleLbl="alignNode1" presStyleIdx="11" presStyleCnt="21"/>
      <dgm:spPr/>
    </dgm:pt>
    <dgm:pt modelId="{E562B2CC-9652-4CCB-A728-5A73229E6D98}" type="pres">
      <dgm:prSet presAssocID="{33D32C6E-B5A4-4CE7-8DA1-4B0C17D17843}" presName="chevron6" presStyleLbl="alignNode1" presStyleIdx="12" presStyleCnt="21"/>
      <dgm:spPr/>
    </dgm:pt>
    <dgm:pt modelId="{36B1CB4E-B240-4A81-B400-212950D03582}" type="pres">
      <dgm:prSet presAssocID="{33D32C6E-B5A4-4CE7-8DA1-4B0C17D17843}" presName="chevron7" presStyleLbl="alignNode1" presStyleIdx="13" presStyleCnt="21"/>
      <dgm:spPr/>
    </dgm:pt>
    <dgm:pt modelId="{94C109E0-FB77-46E9-97C4-46997070E26A}" type="pres">
      <dgm:prSet presAssocID="{33D32C6E-B5A4-4CE7-8DA1-4B0C17D17843}" presName="childtext" presStyleLbl="solidFgAcc1" presStyleIdx="1" presStyleCnt="3" custScaleY="68138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00C66-3F17-4F3D-9522-474B1C31BE20}" type="pres">
      <dgm:prSet presAssocID="{A4F418CC-593C-4684-8660-E6638ACB1B98}" presName="sibTrans" presStyleCnt="0"/>
      <dgm:spPr/>
    </dgm:pt>
    <dgm:pt modelId="{4E5A4CF8-D0F6-4857-A80C-FD367C6FF0B6}" type="pres">
      <dgm:prSet presAssocID="{6C0839E6-DDE0-4CBE-A48E-04AB6D59ED4A}" presName="parenttextcomposite" presStyleCnt="0"/>
      <dgm:spPr/>
    </dgm:pt>
    <dgm:pt modelId="{AEF0CFF8-5B4C-4B96-AC43-0CD938C1AC02}" type="pres">
      <dgm:prSet presAssocID="{6C0839E6-DDE0-4CBE-A48E-04AB6D59ED4A}" presName="parenttext" presStyleLbl="revTx" presStyleIdx="2" presStyleCnt="3" custScaleY="7685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2076-2E48-4799-8501-96FCF5092DCE}" type="pres">
      <dgm:prSet presAssocID="{6C0839E6-DDE0-4CBE-A48E-04AB6D59ED4A}" presName="composite" presStyleCnt="0"/>
      <dgm:spPr/>
    </dgm:pt>
    <dgm:pt modelId="{AD352EAC-F00A-4AA4-9E74-AA38E3239C1C}" type="pres">
      <dgm:prSet presAssocID="{6C0839E6-DDE0-4CBE-A48E-04AB6D59ED4A}" presName="chevron1" presStyleLbl="alignNode1" presStyleIdx="14" presStyleCnt="21"/>
      <dgm:spPr/>
    </dgm:pt>
    <dgm:pt modelId="{007476E8-4316-4FAE-8B52-8FC2103596BE}" type="pres">
      <dgm:prSet presAssocID="{6C0839E6-DDE0-4CBE-A48E-04AB6D59ED4A}" presName="chevron2" presStyleLbl="alignNode1" presStyleIdx="15" presStyleCnt="21"/>
      <dgm:spPr/>
    </dgm:pt>
    <dgm:pt modelId="{7F3E270B-2649-49FF-8301-5A48E43B4026}" type="pres">
      <dgm:prSet presAssocID="{6C0839E6-DDE0-4CBE-A48E-04AB6D59ED4A}" presName="chevron3" presStyleLbl="alignNode1" presStyleIdx="16" presStyleCnt="21"/>
      <dgm:spPr/>
    </dgm:pt>
    <dgm:pt modelId="{1C0AE2BF-A359-4936-93EF-AF5199E50195}" type="pres">
      <dgm:prSet presAssocID="{6C0839E6-DDE0-4CBE-A48E-04AB6D59ED4A}" presName="chevron4" presStyleLbl="alignNode1" presStyleIdx="17" presStyleCnt="21"/>
      <dgm:spPr/>
    </dgm:pt>
    <dgm:pt modelId="{74583D97-C815-45EC-B1A9-70265AA6FEAF}" type="pres">
      <dgm:prSet presAssocID="{6C0839E6-DDE0-4CBE-A48E-04AB6D59ED4A}" presName="chevron5" presStyleLbl="alignNode1" presStyleIdx="18" presStyleCnt="21"/>
      <dgm:spPr/>
    </dgm:pt>
    <dgm:pt modelId="{9DF20766-587E-4837-B6CB-8D2DF077B9F7}" type="pres">
      <dgm:prSet presAssocID="{6C0839E6-DDE0-4CBE-A48E-04AB6D59ED4A}" presName="chevron6" presStyleLbl="alignNode1" presStyleIdx="19" presStyleCnt="21"/>
      <dgm:spPr/>
    </dgm:pt>
    <dgm:pt modelId="{73EFACB3-CB0A-4E08-894B-9815C00543DD}" type="pres">
      <dgm:prSet presAssocID="{6C0839E6-DDE0-4CBE-A48E-04AB6D59ED4A}" presName="chevron7" presStyleLbl="alignNode1" presStyleIdx="20" presStyleCnt="21"/>
      <dgm:spPr/>
    </dgm:pt>
    <dgm:pt modelId="{DE896094-C7A9-40E4-A6A9-67822B72B76B}" type="pres">
      <dgm:prSet presAssocID="{6C0839E6-DDE0-4CBE-A48E-04AB6D59ED4A}" presName="childtext" presStyleLbl="solidFgAcc1" presStyleIdx="2" presStyleCnt="3" custScaleY="6925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4FCD23-C6B1-4CD0-8271-F65C1AB5CBE4}" type="presOf" srcId="{97034D9E-299C-4888-B325-D07DB76EE96C}" destId="{336E3E07-3297-4FAD-A36C-9071E4C07E1B}" srcOrd="0" destOrd="0" presId="urn:microsoft.com/office/officeart/2008/layout/VerticalAccentList"/>
    <dgm:cxn modelId="{DFFC9739-E79A-4A89-86D2-DA06C9AD2C8C}" type="presOf" srcId="{33D32C6E-B5A4-4CE7-8DA1-4B0C17D17843}" destId="{7F0A4855-5A12-464C-BF4C-A3C018CE0325}" srcOrd="0" destOrd="0" presId="urn:microsoft.com/office/officeart/2008/layout/VerticalAccentList"/>
    <dgm:cxn modelId="{C000CF8E-F850-43B2-8B15-B01794795CE7}" srcId="{6C0839E6-DDE0-4CBE-A48E-04AB6D59ED4A}" destId="{C96706AB-5D34-4134-B8EB-986282139A87}" srcOrd="0" destOrd="0" parTransId="{966AA847-35B1-4C81-822E-7DAC822E7AA1}" sibTransId="{7B0C2717-58B7-4546-A558-DF63B3266DCC}"/>
    <dgm:cxn modelId="{C74D928D-A6D7-4AE2-A857-BC5D9F204276}" type="presOf" srcId="{9EBAA37E-29A2-490A-9076-9E1C5B7B066C}" destId="{AEAA8DDF-9795-4B5E-A9C7-E2DC9F237AF6}" srcOrd="0" destOrd="0" presId="urn:microsoft.com/office/officeart/2008/layout/VerticalAccentList"/>
    <dgm:cxn modelId="{92E92729-2634-4816-BBBB-C9E5E54FD647}" srcId="{97034D9E-299C-4888-B325-D07DB76EE96C}" destId="{A9E1100B-1CAC-4354-8684-9BF049FB623C}" srcOrd="0" destOrd="0" parTransId="{79337BF4-849B-4544-9778-D4A25CC69C97}" sibTransId="{20BD26C2-474D-4D0D-A20F-37E4819F1BC8}"/>
    <dgm:cxn modelId="{C28CFCEC-2D34-4A55-8123-1771F1FBCA85}" srcId="{97034D9E-299C-4888-B325-D07DB76EE96C}" destId="{33D32C6E-B5A4-4CE7-8DA1-4B0C17D17843}" srcOrd="1" destOrd="0" parTransId="{8CD59270-C96E-4C82-929E-6E7C0922C9E0}" sibTransId="{A4F418CC-593C-4684-8660-E6638ACB1B98}"/>
    <dgm:cxn modelId="{5389353A-CBA6-423C-9565-F10AD4B9ED16}" type="presOf" srcId="{6C0839E6-DDE0-4CBE-A48E-04AB6D59ED4A}" destId="{AEF0CFF8-5B4C-4B96-AC43-0CD938C1AC02}" srcOrd="0" destOrd="0" presId="urn:microsoft.com/office/officeart/2008/layout/VerticalAccentList"/>
    <dgm:cxn modelId="{B9E8278D-881A-4152-AAD7-1237A6835B24}" type="presOf" srcId="{A9E1100B-1CAC-4354-8684-9BF049FB623C}" destId="{EBA5A1F2-A7C3-4E55-BB39-790A8FD3B9AD}" srcOrd="0" destOrd="0" presId="urn:microsoft.com/office/officeart/2008/layout/VerticalAccentList"/>
    <dgm:cxn modelId="{1EEFE8F4-0567-47C7-8945-709337C0F2A3}" type="presOf" srcId="{C96706AB-5D34-4134-B8EB-986282139A87}" destId="{DE896094-C7A9-40E4-A6A9-67822B72B76B}" srcOrd="0" destOrd="0" presId="urn:microsoft.com/office/officeart/2008/layout/VerticalAccentList"/>
    <dgm:cxn modelId="{3F54B090-4CC2-49B0-9912-3A17729F6134}" srcId="{33D32C6E-B5A4-4CE7-8DA1-4B0C17D17843}" destId="{4FBD030F-D66E-4A5F-8BB6-959CCF9EAB91}" srcOrd="0" destOrd="0" parTransId="{CC329C1C-E550-4F10-BE92-F7D4496A99FC}" sibTransId="{BA4C0AB2-A34A-48DA-95A6-C61D98227FBD}"/>
    <dgm:cxn modelId="{38496B99-14B7-406A-8777-077B239D5FFB}" srcId="{97034D9E-299C-4888-B325-D07DB76EE96C}" destId="{6C0839E6-DDE0-4CBE-A48E-04AB6D59ED4A}" srcOrd="2" destOrd="0" parTransId="{C55A4329-5D5A-4E97-8170-47326405C394}" sibTransId="{793A05F6-C588-4239-9488-C37811D72E1F}"/>
    <dgm:cxn modelId="{80291E5E-A0D1-4F8D-8325-4CF99672BF0D}" srcId="{A9E1100B-1CAC-4354-8684-9BF049FB623C}" destId="{9EBAA37E-29A2-490A-9076-9E1C5B7B066C}" srcOrd="0" destOrd="0" parTransId="{E1C8ACBD-CCE4-4F6E-AEB3-031462FB5757}" sibTransId="{724BD8A1-7C26-47ED-BC3E-92B3A6E7AFB3}"/>
    <dgm:cxn modelId="{0ABAC9E1-3439-4E86-89F5-FDE65D38C307}" type="presOf" srcId="{4FBD030F-D66E-4A5F-8BB6-959CCF9EAB91}" destId="{94C109E0-FB77-46E9-97C4-46997070E26A}" srcOrd="0" destOrd="0" presId="urn:microsoft.com/office/officeart/2008/layout/VerticalAccentList"/>
    <dgm:cxn modelId="{DA791681-EDD6-4CFC-BD17-58C9F86F4D72}" type="presParOf" srcId="{336E3E07-3297-4FAD-A36C-9071E4C07E1B}" destId="{8B057E43-F597-4D63-984A-E9EC8DD4ACEC}" srcOrd="0" destOrd="0" presId="urn:microsoft.com/office/officeart/2008/layout/VerticalAccentList"/>
    <dgm:cxn modelId="{693FEDB1-A91B-48BE-8990-EEBF69C7F116}" type="presParOf" srcId="{8B057E43-F597-4D63-984A-E9EC8DD4ACEC}" destId="{EBA5A1F2-A7C3-4E55-BB39-790A8FD3B9AD}" srcOrd="0" destOrd="0" presId="urn:microsoft.com/office/officeart/2008/layout/VerticalAccentList"/>
    <dgm:cxn modelId="{1CA78CF0-AA9F-4558-A617-B24F545B39B8}" type="presParOf" srcId="{336E3E07-3297-4FAD-A36C-9071E4C07E1B}" destId="{EF0F9880-CAB7-4308-B232-A6E3BC6FCABC}" srcOrd="1" destOrd="0" presId="urn:microsoft.com/office/officeart/2008/layout/VerticalAccentList"/>
    <dgm:cxn modelId="{93D0CF71-345F-43BF-8E14-AB1C88FE957E}" type="presParOf" srcId="{EF0F9880-CAB7-4308-B232-A6E3BC6FCABC}" destId="{CBDF36E9-7DD4-4AEE-A36F-958402BA667A}" srcOrd="0" destOrd="0" presId="urn:microsoft.com/office/officeart/2008/layout/VerticalAccentList"/>
    <dgm:cxn modelId="{9E14FACF-AD83-4881-A05E-9A2ADD871C19}" type="presParOf" srcId="{EF0F9880-CAB7-4308-B232-A6E3BC6FCABC}" destId="{D3ABBA70-A6BB-4A51-9FC9-694E63CB32C0}" srcOrd="1" destOrd="0" presId="urn:microsoft.com/office/officeart/2008/layout/VerticalAccentList"/>
    <dgm:cxn modelId="{CE4270B7-015F-4686-8AD4-001D90A0ED74}" type="presParOf" srcId="{EF0F9880-CAB7-4308-B232-A6E3BC6FCABC}" destId="{38CA9459-821F-433A-91BE-7CF6996D3BDD}" srcOrd="2" destOrd="0" presId="urn:microsoft.com/office/officeart/2008/layout/VerticalAccentList"/>
    <dgm:cxn modelId="{86A9FCA5-2DDC-4258-A9F2-2B6C89C60E51}" type="presParOf" srcId="{EF0F9880-CAB7-4308-B232-A6E3BC6FCABC}" destId="{6F0FC45D-2857-44CD-ACB8-0870B7586F2A}" srcOrd="3" destOrd="0" presId="urn:microsoft.com/office/officeart/2008/layout/VerticalAccentList"/>
    <dgm:cxn modelId="{8CE1AB75-EA6B-41B3-BA4C-D4C6EB01DBAC}" type="presParOf" srcId="{EF0F9880-CAB7-4308-B232-A6E3BC6FCABC}" destId="{E55FF913-897E-41BD-B87A-17EEE0F6F581}" srcOrd="4" destOrd="0" presId="urn:microsoft.com/office/officeart/2008/layout/VerticalAccentList"/>
    <dgm:cxn modelId="{8567C019-5DA6-4BC6-A660-AC3C6C1EB95B}" type="presParOf" srcId="{EF0F9880-CAB7-4308-B232-A6E3BC6FCABC}" destId="{81FB1B8C-643A-4EA3-9D0B-4926206DB690}" srcOrd="5" destOrd="0" presId="urn:microsoft.com/office/officeart/2008/layout/VerticalAccentList"/>
    <dgm:cxn modelId="{16552A15-8D13-48D9-A84E-1243CB42634F}" type="presParOf" srcId="{EF0F9880-CAB7-4308-B232-A6E3BC6FCABC}" destId="{28DA65FD-33FB-45AB-9312-F950FABFFF3E}" srcOrd="6" destOrd="0" presId="urn:microsoft.com/office/officeart/2008/layout/VerticalAccentList"/>
    <dgm:cxn modelId="{0B35EF90-A02C-46C7-83C6-76998AE01BAB}" type="presParOf" srcId="{EF0F9880-CAB7-4308-B232-A6E3BC6FCABC}" destId="{AEAA8DDF-9795-4B5E-A9C7-E2DC9F237AF6}" srcOrd="7" destOrd="0" presId="urn:microsoft.com/office/officeart/2008/layout/VerticalAccentList"/>
    <dgm:cxn modelId="{25F9DB7B-F0E6-4B04-AB0A-6B6B8DC5263B}" type="presParOf" srcId="{336E3E07-3297-4FAD-A36C-9071E4C07E1B}" destId="{ABAB1C81-053D-44BB-ABBE-27715B018BCA}" srcOrd="2" destOrd="0" presId="urn:microsoft.com/office/officeart/2008/layout/VerticalAccentList"/>
    <dgm:cxn modelId="{120C10B8-2022-45F0-A7B0-B38EBA19E295}" type="presParOf" srcId="{336E3E07-3297-4FAD-A36C-9071E4C07E1B}" destId="{7BC3E2C7-3364-4EB4-AFCC-C215F98420D8}" srcOrd="3" destOrd="0" presId="urn:microsoft.com/office/officeart/2008/layout/VerticalAccentList"/>
    <dgm:cxn modelId="{912D6C65-9A9C-43B7-A270-674B2816E3A8}" type="presParOf" srcId="{7BC3E2C7-3364-4EB4-AFCC-C215F98420D8}" destId="{7F0A4855-5A12-464C-BF4C-A3C018CE0325}" srcOrd="0" destOrd="0" presId="urn:microsoft.com/office/officeart/2008/layout/VerticalAccentList"/>
    <dgm:cxn modelId="{E0BCC0B4-2211-4522-A981-6291AE594E57}" type="presParOf" srcId="{336E3E07-3297-4FAD-A36C-9071E4C07E1B}" destId="{A6E35850-3FED-42CD-875D-1ED4F367C67F}" srcOrd="4" destOrd="0" presId="urn:microsoft.com/office/officeart/2008/layout/VerticalAccentList"/>
    <dgm:cxn modelId="{2EE5E177-0939-4A7E-804D-8ED08864C12E}" type="presParOf" srcId="{A6E35850-3FED-42CD-875D-1ED4F367C67F}" destId="{7B4D447A-0EDA-40F4-B47E-DF31FF20110C}" srcOrd="0" destOrd="0" presId="urn:microsoft.com/office/officeart/2008/layout/VerticalAccentList"/>
    <dgm:cxn modelId="{0FCFC45A-C938-4CCF-8AD1-F84997E7D90D}" type="presParOf" srcId="{A6E35850-3FED-42CD-875D-1ED4F367C67F}" destId="{BBDE6EDF-9D21-494A-9079-12CACF211D44}" srcOrd="1" destOrd="0" presId="urn:microsoft.com/office/officeart/2008/layout/VerticalAccentList"/>
    <dgm:cxn modelId="{52F5F1B3-35C9-4790-BE8D-C24311B1D2B9}" type="presParOf" srcId="{A6E35850-3FED-42CD-875D-1ED4F367C67F}" destId="{4B2D279E-1317-4ED6-857A-3E869A466193}" srcOrd="2" destOrd="0" presId="urn:microsoft.com/office/officeart/2008/layout/VerticalAccentList"/>
    <dgm:cxn modelId="{22DDD029-ECCB-4556-8EEB-A4AFA82FB77E}" type="presParOf" srcId="{A6E35850-3FED-42CD-875D-1ED4F367C67F}" destId="{8CA08CDA-7965-4A96-AAF7-0249918E0B43}" srcOrd="3" destOrd="0" presId="urn:microsoft.com/office/officeart/2008/layout/VerticalAccentList"/>
    <dgm:cxn modelId="{3C775F3C-3D0F-4A4D-AA62-4DBDE8660BDA}" type="presParOf" srcId="{A6E35850-3FED-42CD-875D-1ED4F367C67F}" destId="{DF70992B-575D-475A-9A12-B258860E9569}" srcOrd="4" destOrd="0" presId="urn:microsoft.com/office/officeart/2008/layout/VerticalAccentList"/>
    <dgm:cxn modelId="{212091F0-B977-4B77-A3F3-1CBAAD2B6205}" type="presParOf" srcId="{A6E35850-3FED-42CD-875D-1ED4F367C67F}" destId="{E562B2CC-9652-4CCB-A728-5A73229E6D98}" srcOrd="5" destOrd="0" presId="urn:microsoft.com/office/officeart/2008/layout/VerticalAccentList"/>
    <dgm:cxn modelId="{4DA09036-2BAD-4B14-8D49-C5F9F71A7B33}" type="presParOf" srcId="{A6E35850-3FED-42CD-875D-1ED4F367C67F}" destId="{36B1CB4E-B240-4A81-B400-212950D03582}" srcOrd="6" destOrd="0" presId="urn:microsoft.com/office/officeart/2008/layout/VerticalAccentList"/>
    <dgm:cxn modelId="{095E785F-0F51-4022-B663-A95007EBF315}" type="presParOf" srcId="{A6E35850-3FED-42CD-875D-1ED4F367C67F}" destId="{94C109E0-FB77-46E9-97C4-46997070E26A}" srcOrd="7" destOrd="0" presId="urn:microsoft.com/office/officeart/2008/layout/VerticalAccentList"/>
    <dgm:cxn modelId="{13DA032C-3C1E-4326-9C12-400342205582}" type="presParOf" srcId="{336E3E07-3297-4FAD-A36C-9071E4C07E1B}" destId="{DB600C66-3F17-4F3D-9522-474B1C31BE20}" srcOrd="5" destOrd="0" presId="urn:microsoft.com/office/officeart/2008/layout/VerticalAccentList"/>
    <dgm:cxn modelId="{98C49623-1A58-41EB-93D4-83D10661805C}" type="presParOf" srcId="{336E3E07-3297-4FAD-A36C-9071E4C07E1B}" destId="{4E5A4CF8-D0F6-4857-A80C-FD367C6FF0B6}" srcOrd="6" destOrd="0" presId="urn:microsoft.com/office/officeart/2008/layout/VerticalAccentList"/>
    <dgm:cxn modelId="{6BD5F39D-D3EF-4F41-B5FA-9EAE4F3F07BB}" type="presParOf" srcId="{4E5A4CF8-D0F6-4857-A80C-FD367C6FF0B6}" destId="{AEF0CFF8-5B4C-4B96-AC43-0CD938C1AC02}" srcOrd="0" destOrd="0" presId="urn:microsoft.com/office/officeart/2008/layout/VerticalAccentList"/>
    <dgm:cxn modelId="{A89417EC-4762-46B4-BFDC-E433A2222DD0}" type="presParOf" srcId="{336E3E07-3297-4FAD-A36C-9071E4C07E1B}" destId="{CC4E2076-2E48-4799-8501-96FCF5092DCE}" srcOrd="7" destOrd="0" presId="urn:microsoft.com/office/officeart/2008/layout/VerticalAccentList"/>
    <dgm:cxn modelId="{B408971E-1E60-4E98-B840-F52C865562D6}" type="presParOf" srcId="{CC4E2076-2E48-4799-8501-96FCF5092DCE}" destId="{AD352EAC-F00A-4AA4-9E74-AA38E3239C1C}" srcOrd="0" destOrd="0" presId="urn:microsoft.com/office/officeart/2008/layout/VerticalAccentList"/>
    <dgm:cxn modelId="{0700B172-0B6B-4245-A244-61D44204C17A}" type="presParOf" srcId="{CC4E2076-2E48-4799-8501-96FCF5092DCE}" destId="{007476E8-4316-4FAE-8B52-8FC2103596BE}" srcOrd="1" destOrd="0" presId="urn:microsoft.com/office/officeart/2008/layout/VerticalAccentList"/>
    <dgm:cxn modelId="{4CE06DE5-FF45-4373-980B-CE7131E7CBA8}" type="presParOf" srcId="{CC4E2076-2E48-4799-8501-96FCF5092DCE}" destId="{7F3E270B-2649-49FF-8301-5A48E43B4026}" srcOrd="2" destOrd="0" presId="urn:microsoft.com/office/officeart/2008/layout/VerticalAccentList"/>
    <dgm:cxn modelId="{AC945803-D6D8-4104-80FB-2C61CC530050}" type="presParOf" srcId="{CC4E2076-2E48-4799-8501-96FCF5092DCE}" destId="{1C0AE2BF-A359-4936-93EF-AF5199E50195}" srcOrd="3" destOrd="0" presId="urn:microsoft.com/office/officeart/2008/layout/VerticalAccentList"/>
    <dgm:cxn modelId="{E6F28C31-6592-442C-A438-1CDC4D436F17}" type="presParOf" srcId="{CC4E2076-2E48-4799-8501-96FCF5092DCE}" destId="{74583D97-C815-45EC-B1A9-70265AA6FEAF}" srcOrd="4" destOrd="0" presId="urn:microsoft.com/office/officeart/2008/layout/VerticalAccentList"/>
    <dgm:cxn modelId="{6F63F1DD-7C55-42C1-A387-38A2017F33F4}" type="presParOf" srcId="{CC4E2076-2E48-4799-8501-96FCF5092DCE}" destId="{9DF20766-587E-4837-B6CB-8D2DF077B9F7}" srcOrd="5" destOrd="0" presId="urn:microsoft.com/office/officeart/2008/layout/VerticalAccentList"/>
    <dgm:cxn modelId="{46C21D09-4D8F-4F1A-9D90-3C996023D6AF}" type="presParOf" srcId="{CC4E2076-2E48-4799-8501-96FCF5092DCE}" destId="{73EFACB3-CB0A-4E08-894B-9815C00543DD}" srcOrd="6" destOrd="0" presId="urn:microsoft.com/office/officeart/2008/layout/VerticalAccentList"/>
    <dgm:cxn modelId="{5482548F-8FC2-4746-8DB5-20B3F021A67D}" type="presParOf" srcId="{CC4E2076-2E48-4799-8501-96FCF5092DCE}" destId="{DE896094-C7A9-40E4-A6A9-67822B72B76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092CB-2E10-4D00-A88E-AE1E9690AE8E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747E6-6B1C-4E5E-8277-BD975974A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4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747E6-6B1C-4E5E-8277-BD975974AE4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8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7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3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03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305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240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724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28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3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3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45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04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97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5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4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69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B01B0EB-CB60-48FA-9CC4-B00E069ECFF7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B8E222-CC17-45C3-98CA-D3C5F917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2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chess-board.ru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0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9" y="599709"/>
            <a:ext cx="10981678" cy="5641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0" y="2175029"/>
            <a:ext cx="7036527" cy="3623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1652" y="2321226"/>
            <a:ext cx="635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«Первые шаги в мир шахмат»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1084" y="716694"/>
            <a:ext cx="653576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МУНИЦИПАЛЬНОЕ АВТОНОМНОЕ ДОШКОЛЬНОЕ ОБРАЗОВАТЕЛЬНОЕ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УЧРЕЖДЕНИЕ МУНИЦИПАЛЬНОГО ОБРАЗОВАНИЯ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ГОРОД КРАСНОДАР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«Детский сад комбинированного вида № 170»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Заведующий – Синичук Ольга Ильинична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779" y="5835001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Власенко Алла Юрьевна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65" y="724988"/>
            <a:ext cx="1852839" cy="2721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724988"/>
            <a:ext cx="1821089" cy="2721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79" y="3451730"/>
            <a:ext cx="3518263" cy="2678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11" y="1654782"/>
            <a:ext cx="2374174" cy="3391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410" y="724988"/>
            <a:ext cx="3437256" cy="2522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33" y="3446417"/>
            <a:ext cx="1598962" cy="268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85893" y="618308"/>
            <a:ext cx="8169275" cy="83671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altLang="ru-RU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Шахматный </a:t>
            </a:r>
            <a:r>
              <a:rPr lang="en-US" altLang="ru-RU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soft</a:t>
            </a:r>
            <a:r>
              <a:rPr lang="ru-RU" altLang="ru-RU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4400" dirty="0">
                <a:latin typeface="+mj-lt"/>
                <a:ea typeface="+mj-ea"/>
                <a:cs typeface="+mj-cs"/>
              </a:rPr>
              <a:t>- </a:t>
            </a:r>
            <a:r>
              <a:rPr lang="en-US" altLang="ru-RU" sz="2800" dirty="0">
                <a:latin typeface="+mj-lt"/>
                <a:ea typeface="+mj-ea"/>
                <a:cs typeface="+mj-cs"/>
                <a:hlinkClick r:id="rId2"/>
              </a:rPr>
              <a:t>http://chess-board.ru/</a:t>
            </a:r>
            <a:endParaRPr lang="ru-RU" altLang="ru-RU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t="13407" r="40510" b="6250"/>
          <a:stretch>
            <a:fillRect/>
          </a:stretch>
        </p:blipFill>
        <p:spPr bwMode="auto">
          <a:xfrm>
            <a:off x="2513019" y="1455020"/>
            <a:ext cx="6169427" cy="468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8A934-61BC-4A1A-B3C2-D4BD8B3211D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84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14" y="2070265"/>
            <a:ext cx="3375688" cy="252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5" y="896983"/>
            <a:ext cx="6600528" cy="4833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r="5059"/>
          <a:stretch/>
        </p:blipFill>
        <p:spPr>
          <a:xfrm>
            <a:off x="1375955" y="1189667"/>
            <a:ext cx="2838994" cy="2834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5371"/>
          <a:stretch/>
        </p:blipFill>
        <p:spPr>
          <a:xfrm>
            <a:off x="1806040" y="1628787"/>
            <a:ext cx="2966041" cy="2730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4853"/>
          <a:stretch/>
        </p:blipFill>
        <p:spPr>
          <a:xfrm>
            <a:off x="3631601" y="1933302"/>
            <a:ext cx="3051802" cy="2802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5378"/>
          <a:stretch/>
        </p:blipFill>
        <p:spPr>
          <a:xfrm>
            <a:off x="4107913" y="2311524"/>
            <a:ext cx="3182440" cy="2947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r="4900"/>
          <a:stretch/>
        </p:blipFill>
        <p:spPr>
          <a:xfrm>
            <a:off x="6032587" y="2690948"/>
            <a:ext cx="3093371" cy="2872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5305"/>
          <a:stretch/>
        </p:blipFill>
        <p:spPr>
          <a:xfrm>
            <a:off x="6493257" y="3014084"/>
            <a:ext cx="3086998" cy="29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4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6445" y="827315"/>
            <a:ext cx="81259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Шахматные </a:t>
            </a:r>
            <a:r>
              <a:rPr lang="ru-RU" sz="2800" b="1" dirty="0" smtClean="0">
                <a:solidFill>
                  <a:srgbClr val="C00000"/>
                </a:solidFill>
              </a:rPr>
              <a:t>загадки и стихи </a:t>
            </a:r>
            <a:r>
              <a:rPr lang="ru-RU" sz="2800" b="1" dirty="0">
                <a:solidFill>
                  <a:srgbClr val="C00000"/>
                </a:solidFill>
              </a:rPr>
              <a:t>как метод </a:t>
            </a:r>
            <a:r>
              <a:rPr lang="ru-RU" sz="2800" b="1" dirty="0" smtClean="0">
                <a:solidFill>
                  <a:srgbClr val="C00000"/>
                </a:solidFill>
              </a:rPr>
              <a:t>обучения</a:t>
            </a:r>
            <a:endParaRPr lang="ru-RU" sz="28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28" y="2287150"/>
            <a:ext cx="4457675" cy="1258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40" y="4010024"/>
            <a:ext cx="2258849" cy="16941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0100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17" y="1501578"/>
            <a:ext cx="3170836" cy="44531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79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4" y="805753"/>
            <a:ext cx="8874340" cy="510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23" y="4692620"/>
            <a:ext cx="1475747" cy="1460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 b="19238"/>
          <a:stretch/>
        </p:blipFill>
        <p:spPr>
          <a:xfrm>
            <a:off x="5727664" y="1137588"/>
            <a:ext cx="1964822" cy="198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3" b="-317"/>
          <a:stretch/>
        </p:blipFill>
        <p:spPr>
          <a:xfrm>
            <a:off x="7807895" y="1167413"/>
            <a:ext cx="1700090" cy="2128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99" y="3573324"/>
            <a:ext cx="3808519" cy="20625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7484" r="71058" b="21279"/>
          <a:stretch/>
        </p:blipFill>
        <p:spPr>
          <a:xfrm rot="5400000">
            <a:off x="2672875" y="242970"/>
            <a:ext cx="1849550" cy="363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6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" y="764175"/>
            <a:ext cx="10667999" cy="5375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033420">
            <a:off x="3779522" y="1804882"/>
            <a:ext cx="6017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ЗА </a:t>
            </a:r>
          </a:p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ВНИМАНИЕ!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7002" y="640554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400"/>
                </a:solidFill>
                <a:latin typeface="georgia" panose="02040502050405020303" pitchFamily="18" charset="0"/>
              </a:rPr>
              <a:t>ds170.centerstart.ru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77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99439" y="544676"/>
            <a:ext cx="3387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Развивающая среда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5233" r="14459"/>
          <a:stretch/>
        </p:blipFill>
        <p:spPr>
          <a:xfrm>
            <a:off x="4346566" y="1215943"/>
            <a:ext cx="4021549" cy="3747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9817" r="19111" b="1690"/>
          <a:stretch/>
        </p:blipFill>
        <p:spPr>
          <a:xfrm rot="5400000">
            <a:off x="316927" y="2331218"/>
            <a:ext cx="4343960" cy="3426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t="4173" r="6540" b="20426"/>
          <a:stretch/>
        </p:blipFill>
        <p:spPr>
          <a:xfrm rot="5400000">
            <a:off x="7724538" y="2519520"/>
            <a:ext cx="4484916" cy="2908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3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8802">
            <a:off x="758166" y="2500271"/>
            <a:ext cx="3479760" cy="26098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88" y="1568236"/>
            <a:ext cx="4074684" cy="250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31"/>
          <a:stretch/>
        </p:blipFill>
        <p:spPr>
          <a:xfrm>
            <a:off x="8896027" y="4086130"/>
            <a:ext cx="2636173" cy="2084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8935" y="4310561"/>
            <a:ext cx="4306382" cy="201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Моя образовательная услуга – дает возможность детям дошкольного возраста, сделать первые шаги в мир шахмат.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637" y="614129"/>
            <a:ext cx="8788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Шахматы – это не просто игра, ради игры,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Шахматы – это высокоинтеллектуальная игра-спорт!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22" y="3522970"/>
            <a:ext cx="4020455" cy="2261506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3675788"/>
              </p:ext>
            </p:extLst>
          </p:nvPr>
        </p:nvGraphicFramePr>
        <p:xfrm>
          <a:off x="892625" y="1472455"/>
          <a:ext cx="6291945" cy="458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33504" y="661852"/>
            <a:ext cx="279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</a:rPr>
              <a:t>Учебный план»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63" y="1590224"/>
            <a:ext cx="2900933" cy="193274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489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35" y="1898468"/>
            <a:ext cx="4597032" cy="34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05396" y="665687"/>
            <a:ext cx="10981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Цель моей работы: обучить шахматным азам старших дошкольников</a:t>
            </a:r>
          </a:p>
          <a:p>
            <a:r>
              <a:rPr lang="ru-RU" sz="2700" b="1" dirty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                                    </a:t>
            </a:r>
            <a:endParaRPr lang="ru-RU" sz="27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04693208"/>
              </p:ext>
            </p:extLst>
          </p:nvPr>
        </p:nvGraphicFramePr>
        <p:xfrm>
          <a:off x="-200298" y="1142740"/>
          <a:ext cx="9631680" cy="4632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1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728" y="964515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Шахматы дают: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47771173"/>
              </p:ext>
            </p:extLst>
          </p:nvPr>
        </p:nvGraphicFramePr>
        <p:xfrm>
          <a:off x="-136433" y="1470318"/>
          <a:ext cx="7930605" cy="4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1" y="1882050"/>
            <a:ext cx="4637408" cy="3691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4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0" y="1245268"/>
            <a:ext cx="3282926" cy="2311448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2839845" y="692723"/>
            <a:ext cx="61975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«Учеба Пешку превращает в Ферзя!»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Первый этап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80" y="1385160"/>
            <a:ext cx="2081072" cy="208107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90" y="1792372"/>
            <a:ext cx="2242731" cy="22427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69" y="3978812"/>
            <a:ext cx="3264473" cy="218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2"/>
          <a:stretch/>
        </p:blipFill>
        <p:spPr>
          <a:xfrm>
            <a:off x="3376272" y="4327935"/>
            <a:ext cx="4416397" cy="1647142"/>
          </a:xfrm>
          <a:prstGeom prst="rect">
            <a:avLst/>
          </a:prstGeom>
        </p:spPr>
      </p:pic>
      <p:pic>
        <p:nvPicPr>
          <p:cNvPr id="18" name="Picture 5" descr="https://diafilm.net/static/slide/3/2100/4.jpg?v=15046865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5" y="701981"/>
            <a:ext cx="4459706" cy="29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diafilm.net/static/slide/3/2100/9.jpg?v=150468656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12" y="1134014"/>
            <a:ext cx="3947651" cy="28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diafilm.net/static/slide/3/2100/15.jpg?v=150468656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09" y="1487931"/>
            <a:ext cx="4055678" cy="30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diafilm.net/static/slide/3/2100/21.jpg?v=150468656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75" y="1860760"/>
            <a:ext cx="4286651" cy="27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diafilm.net/static/slide/3/2100/27.jpg?v=150468656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582" y="2636328"/>
            <a:ext cx="4285668" cy="282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diafilm.net/static/slide/3/2100/38.jpg?v=150468656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28" y="3390252"/>
            <a:ext cx="4019082" cy="27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849" y="616860"/>
            <a:ext cx="21723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Второй этап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9" y="3825837"/>
            <a:ext cx="2069011" cy="2069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9" y="1020268"/>
            <a:ext cx="2039959" cy="203995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748" y="1333189"/>
            <a:ext cx="4873347" cy="47619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79" y="1116062"/>
            <a:ext cx="2036661" cy="2036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79" y="3944983"/>
            <a:ext cx="1949865" cy="194986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1" name="Picture 2" descr="http://yavix.ru/i/2/b/0/69e7b2e4cc8edb8be3d8cf90235b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3" y="666273"/>
            <a:ext cx="4029072" cy="29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25" y="1122592"/>
            <a:ext cx="4191520" cy="3152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35" y="1714061"/>
            <a:ext cx="4227958" cy="30648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42" y="2230773"/>
            <a:ext cx="4407582" cy="30485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96" y="2873889"/>
            <a:ext cx="4766540" cy="30159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37" y="3212229"/>
            <a:ext cx="4541044" cy="313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2" y="5094514"/>
            <a:ext cx="1586410" cy="118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im0-tub-ru.yandex.net/i?id=8c741e3f039ed0ad9727bcc8adf02c93-sr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96" y="724634"/>
            <a:ext cx="1980764" cy="272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86" y="3272562"/>
            <a:ext cx="1986010" cy="274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im0-tub-ru.yandex.net/i?id=c675252d459f0a2810ac5d03d6a386b1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1" y="646307"/>
            <a:ext cx="2430868" cy="309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167def7ea29fc8ed05721a1b4cad832d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53" y="3096940"/>
            <a:ext cx="2394347" cy="309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64" y="4872347"/>
            <a:ext cx="1882633" cy="141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94" y="724634"/>
            <a:ext cx="2985715" cy="2239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23" y="1491547"/>
            <a:ext cx="2159722" cy="32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1170</TotalTime>
  <Words>178</Words>
  <Application>Microsoft Office PowerPoint</Application>
  <PresentationFormat>Широкоэкранный</PresentationFormat>
  <Paragraphs>50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Garamond</vt:lpstr>
      <vt:lpstr>georgia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93</cp:revision>
  <dcterms:created xsi:type="dcterms:W3CDTF">2018-02-15T14:33:13Z</dcterms:created>
  <dcterms:modified xsi:type="dcterms:W3CDTF">2019-01-29T16:40:32Z</dcterms:modified>
</cp:coreProperties>
</file>